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4EA1D9E-42FD-4C2C-B4ED-3A331F0B99A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4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122C-9601-46E5-AAAE-3CC3487176AD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EFA-CE20-4A37-A54D-3A32CBF4C00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122C-9601-46E5-AAAE-3CC3487176AD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EFA-CE20-4A37-A54D-3A32CBF4C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122C-9601-46E5-AAAE-3CC3487176AD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EFA-CE20-4A37-A54D-3A32CBF4C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122C-9601-46E5-AAAE-3CC3487176AD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EFA-CE20-4A37-A54D-3A32CBF4C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122C-9601-46E5-AAAE-3CC3487176AD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EFA-CE20-4A37-A54D-3A32CBF4C00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122C-9601-46E5-AAAE-3CC3487176AD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EFA-CE20-4A37-A54D-3A32CBF4C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122C-9601-46E5-AAAE-3CC3487176AD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EFA-CE20-4A37-A54D-3A32CBF4C00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122C-9601-46E5-AAAE-3CC3487176AD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EFA-CE20-4A37-A54D-3A32CBF4C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122C-9601-46E5-AAAE-3CC3487176AD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EFA-CE20-4A37-A54D-3A32CBF4C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122C-9601-46E5-AAAE-3CC3487176AD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EFA-CE20-4A37-A54D-3A32CBF4C0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122C-9601-46E5-AAAE-3CC3487176AD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DDEFA-CE20-4A37-A54D-3A32CBF4C0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97D122C-9601-46E5-AAAE-3CC3487176AD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4DDDEFA-CE20-4A37-A54D-3A32CBF4C0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INTERAKSI MANUSIA DENGAN 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76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to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Acuh</a:t>
            </a:r>
            <a:endParaRPr lang="en-US" dirty="0" smtClean="0"/>
          </a:p>
          <a:p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menyembunyikan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Mencari-cari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membesarkannya</a:t>
            </a:r>
            <a:endParaRPr lang="en-US" dirty="0" smtClean="0"/>
          </a:p>
          <a:p>
            <a:r>
              <a:rPr lang="en-US" dirty="0" err="1" smtClean="0"/>
              <a:t>Sabotase</a:t>
            </a:r>
            <a:r>
              <a:rPr lang="en-US" dirty="0" smtClean="0"/>
              <a:t> </a:t>
            </a:r>
            <a:r>
              <a:rPr lang="en-US" dirty="0" err="1" smtClean="0"/>
              <a:t>diam-diam</a:t>
            </a:r>
            <a:endParaRPr lang="en-US" dirty="0" smtClean="0"/>
          </a:p>
          <a:p>
            <a:r>
              <a:rPr lang="en-US" dirty="0" err="1" smtClean="0"/>
              <a:t>Penolakan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5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Pendorong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Mengurangi</a:t>
            </a:r>
            <a:r>
              <a:rPr lang="en-US" dirty="0" smtClean="0"/>
              <a:t> profit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endParaRPr lang="en-US" dirty="0" smtClean="0"/>
          </a:p>
          <a:p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Memodifikasi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membingungkan</a:t>
            </a:r>
            <a:endParaRPr lang="en-US" dirty="0" smtClean="0"/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, teamwork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personil</a:t>
            </a:r>
            <a:r>
              <a:rPr lang="en-US" dirty="0" smtClean="0"/>
              <a:t> /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terekspose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0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Unfreezing</a:t>
            </a:r>
          </a:p>
          <a:p>
            <a:r>
              <a:rPr lang="en-US" dirty="0" smtClean="0"/>
              <a:t>Changing</a:t>
            </a:r>
          </a:p>
          <a:p>
            <a:r>
              <a:rPr lang="en-US" dirty="0" smtClean="0"/>
              <a:t>Refreezing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02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endParaRPr lang="en-US" dirty="0" smtClean="0"/>
          </a:p>
          <a:p>
            <a:pPr lvl="1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endParaRPr lang="en-US" dirty="0" smtClean="0"/>
          </a:p>
          <a:p>
            <a:pPr lvl="1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.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personil</a:t>
            </a:r>
            <a:endParaRPr lang="en-US" dirty="0" smtClean="0"/>
          </a:p>
          <a:p>
            <a:pPr lvl="0"/>
            <a:r>
              <a:rPr lang="en-US" dirty="0" err="1" smtClean="0"/>
              <a:t>Usahakan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endParaRPr lang="en-US" dirty="0" smtClean="0"/>
          </a:p>
          <a:p>
            <a:pPr lvl="0"/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bingung</a:t>
            </a:r>
            <a:endParaRPr lang="en-US" dirty="0" smtClean="0"/>
          </a:p>
          <a:p>
            <a:pPr lvl="0"/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terhindar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monoton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endParaRPr lang="en-US" dirty="0" smtClean="0"/>
          </a:p>
          <a:p>
            <a:pPr lvl="0"/>
            <a:r>
              <a:rPr lang="en-US" dirty="0" smtClean="0"/>
              <a:t>User </a:t>
            </a:r>
            <a:r>
              <a:rPr lang="en-US" dirty="0" err="1" smtClean="0"/>
              <a:t>diijikan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06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terpaksa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restaffing</a:t>
            </a:r>
            <a:endParaRPr lang="en-US" dirty="0" smtClean="0"/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reorganisasi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589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622935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901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371600"/>
            <a:ext cx="622935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944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2293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4773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2293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288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22935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992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Owner / </a:t>
            </a:r>
            <a:r>
              <a:rPr lang="en-US" dirty="0" err="1" smtClean="0"/>
              <a:t>Manajemen</a:t>
            </a:r>
            <a:endParaRPr lang="en-US" dirty="0" smtClean="0"/>
          </a:p>
          <a:p>
            <a:r>
              <a:rPr lang="en-US" dirty="0" smtClean="0"/>
              <a:t>User / Operator</a:t>
            </a:r>
          </a:p>
          <a:p>
            <a:r>
              <a:rPr lang="en-US" dirty="0" err="1" smtClean="0"/>
              <a:t>Konsultan</a:t>
            </a:r>
            <a:r>
              <a:rPr lang="en-US" dirty="0" smtClean="0"/>
              <a:t> / Tim </a:t>
            </a:r>
            <a:r>
              <a:rPr lang="en-US" dirty="0" err="1" smtClean="0"/>
              <a:t>Ahli</a:t>
            </a:r>
            <a:endParaRPr lang="en-US" dirty="0" smtClean="0"/>
          </a:p>
          <a:p>
            <a:r>
              <a:rPr lang="en-US" dirty="0" smtClean="0"/>
              <a:t>Vendor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98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Owner /</a:t>
            </a:r>
            <a:r>
              <a:rPr lang="en-US" dirty="0" err="1" smtClean="0"/>
              <a:t>Manajemen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Efektif</a:t>
            </a:r>
            <a:endParaRPr lang="en-US" dirty="0" smtClean="0"/>
          </a:p>
          <a:p>
            <a:r>
              <a:rPr lang="en-US" dirty="0" err="1" smtClean="0"/>
              <a:t>Efisien</a:t>
            </a:r>
            <a:endParaRPr lang="en-US" dirty="0" smtClean="0"/>
          </a:p>
          <a:p>
            <a:r>
              <a:rPr lang="en-US" dirty="0" err="1" smtClean="0"/>
              <a:t>Andal</a:t>
            </a:r>
            <a:endParaRPr lang="en-US" dirty="0" smtClean="0"/>
          </a:p>
          <a:p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Akurat</a:t>
            </a:r>
            <a:endParaRPr lang="en-US" dirty="0" smtClean="0"/>
          </a:p>
          <a:p>
            <a:r>
              <a:rPr lang="en-US" dirty="0" err="1" smtClean="0"/>
              <a:t>Aman</a:t>
            </a:r>
            <a:endParaRPr lang="en-US" dirty="0" smtClean="0"/>
          </a:p>
          <a:p>
            <a:r>
              <a:rPr lang="en-US" dirty="0" err="1" smtClean="0"/>
              <a:t>Murah</a:t>
            </a:r>
            <a:endParaRPr lang="en-US" dirty="0" smtClean="0"/>
          </a:p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636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Operator /user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Mudah</a:t>
            </a:r>
            <a:endParaRPr lang="en-US" dirty="0" smtClean="0"/>
          </a:p>
          <a:p>
            <a:r>
              <a:rPr lang="en-US" dirty="0" err="1" smtClean="0"/>
              <a:t>Nyaman</a:t>
            </a:r>
            <a:endParaRPr lang="en-US" dirty="0" smtClean="0"/>
          </a:p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tergesa-gesa</a:t>
            </a:r>
            <a:endParaRPr lang="en-US" dirty="0" smtClean="0"/>
          </a:p>
          <a:p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memikirkan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,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endParaRPr lang="en-US" dirty="0" smtClean="0"/>
          </a:p>
          <a:p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sebisanya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456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Konsultan</a:t>
            </a:r>
            <a:r>
              <a:rPr lang="en-US" dirty="0" smtClean="0"/>
              <a:t> / Tim </a:t>
            </a:r>
            <a:r>
              <a:rPr lang="en-US" dirty="0" err="1" smtClean="0"/>
              <a:t>Ahli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berpihak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temu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user</a:t>
            </a:r>
          </a:p>
          <a:p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konsultan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endParaRPr lang="en-US" dirty="0" smtClean="0"/>
          </a:p>
          <a:p>
            <a:r>
              <a:rPr lang="en-US" dirty="0" err="1" smtClean="0"/>
              <a:t>Idealis</a:t>
            </a:r>
            <a:r>
              <a:rPr lang="en-US" dirty="0" smtClean="0"/>
              <a:t>, </a:t>
            </a:r>
            <a:r>
              <a:rPr lang="en-US" dirty="0" err="1" smtClean="0"/>
              <a:t>inginnya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7055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Vendor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Jualan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endParaRPr lang="en-US" dirty="0" smtClean="0"/>
          </a:p>
          <a:p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kenyamanan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dibesar-besarkan</a:t>
            </a:r>
            <a:r>
              <a:rPr lang="en-US" dirty="0" smtClean="0"/>
              <a:t>, yang </a:t>
            </a:r>
            <a:r>
              <a:rPr lang="en-US" dirty="0" err="1" smtClean="0"/>
              <a:t>jelek</a:t>
            </a:r>
            <a:r>
              <a:rPr lang="en-US" dirty="0" smtClean="0"/>
              <a:t> </a:t>
            </a:r>
            <a:r>
              <a:rPr lang="en-US" dirty="0" err="1" smtClean="0"/>
              <a:t>ditutupi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118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Beda Interest Owner </a:t>
            </a:r>
            <a:r>
              <a:rPr lang="en-US" dirty="0" err="1" smtClean="0"/>
              <a:t>dan</a:t>
            </a:r>
            <a:r>
              <a:rPr lang="en-US" dirty="0" smtClean="0"/>
              <a:t>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Owner /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</a:t>
            </a:r>
          </a:p>
          <a:p>
            <a:r>
              <a:rPr lang="en-US" dirty="0" smtClean="0"/>
              <a:t>User / Operator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6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Teori</a:t>
            </a:r>
            <a:r>
              <a:rPr lang="en-US" dirty="0" smtClean="0"/>
              <a:t> Douglas </a:t>
            </a:r>
            <a:r>
              <a:rPr lang="en-US" dirty="0" err="1" smtClean="0"/>
              <a:t>Mc</a:t>
            </a:r>
            <a:r>
              <a:rPr lang="en-US" dirty="0" smtClean="0"/>
              <a:t> </a:t>
            </a:r>
            <a:r>
              <a:rPr lang="en-US" dirty="0" err="1" smtClean="0"/>
              <a:t>Gregor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Teori</a:t>
            </a:r>
            <a:r>
              <a:rPr lang="en-US" dirty="0" smtClean="0"/>
              <a:t> X</a:t>
            </a:r>
          </a:p>
          <a:p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endParaRPr lang="en-US" dirty="0"/>
          </a:p>
          <a:p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ambisi</a:t>
            </a:r>
            <a:endParaRPr lang="en-US" dirty="0" smtClean="0"/>
          </a:p>
          <a:p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,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pengikut</a:t>
            </a:r>
            <a:endParaRPr lang="en-US" dirty="0" smtClean="0"/>
          </a:p>
          <a:p>
            <a:r>
              <a:rPr lang="en-US" dirty="0" err="1" smtClean="0"/>
              <a:t>Memikirkan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memikirkan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cerdas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37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Teori</a:t>
            </a:r>
            <a:r>
              <a:rPr lang="en-US" dirty="0" smtClean="0"/>
              <a:t> Douglas </a:t>
            </a:r>
            <a:r>
              <a:rPr lang="en-US" dirty="0" err="1" smtClean="0"/>
              <a:t>Mc</a:t>
            </a:r>
            <a:r>
              <a:rPr lang="en-US" dirty="0" smtClean="0"/>
              <a:t> </a:t>
            </a:r>
            <a:r>
              <a:rPr lang="en-US" dirty="0" err="1" smtClean="0"/>
              <a:t>Gregor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Teori</a:t>
            </a:r>
            <a:r>
              <a:rPr lang="en-US" dirty="0" smtClean="0"/>
              <a:t> Y</a:t>
            </a:r>
          </a:p>
          <a:p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endParaRPr lang="en-US" dirty="0" smtClean="0"/>
          </a:p>
          <a:p>
            <a:r>
              <a:rPr lang="en-US" dirty="0" smtClean="0"/>
              <a:t>Commit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 smtClean="0"/>
          </a:p>
          <a:p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/>
          </a:p>
          <a:p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orang </a:t>
            </a:r>
            <a:r>
              <a:rPr lang="en-US" dirty="0" err="1" smtClean="0"/>
              <a:t>pintar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08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</TotalTime>
  <Words>325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INTERAKSI MANUSIA DENGAN ORGANISASI</vt:lpstr>
      <vt:lpstr>Pihak Terlibat Dalam Organisasi</vt:lpstr>
      <vt:lpstr>Owner /Manajemen</vt:lpstr>
      <vt:lpstr>Operator /user</vt:lpstr>
      <vt:lpstr>Konsultan / Tim Ahli</vt:lpstr>
      <vt:lpstr>Vendor</vt:lpstr>
      <vt:lpstr>Beda Interest Owner dan Operator</vt:lpstr>
      <vt:lpstr>Teori Douglas Mc Gregor</vt:lpstr>
      <vt:lpstr>Teori Douglas Mc Gregor</vt:lpstr>
      <vt:lpstr>Resistance to Change</vt:lpstr>
      <vt:lpstr>Faktor Pendorong</vt:lpstr>
      <vt:lpstr>Tahapan change</vt:lpstr>
      <vt:lpstr>Solusi</vt:lpstr>
      <vt:lpstr>Solusi (Cont..)</vt:lpstr>
      <vt:lpstr>Manajemen, Tujuan dan Masalah</vt:lpstr>
      <vt:lpstr>Manajemen dan Sifat Informasi</vt:lpstr>
      <vt:lpstr>Manajemen dan Sistem Informasi</vt:lpstr>
      <vt:lpstr>Manajemen dan Teknologi Informasi</vt:lpstr>
      <vt:lpstr>Manajemen dan Alat Keputusan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INTERAKSI MANUSIA DENGAN ORGANISASI</dc:title>
  <dc:creator>gyga</dc:creator>
  <cp:lastModifiedBy>gyga</cp:lastModifiedBy>
  <cp:revision>5</cp:revision>
  <dcterms:created xsi:type="dcterms:W3CDTF">2010-12-20T02:34:28Z</dcterms:created>
  <dcterms:modified xsi:type="dcterms:W3CDTF">2010-12-20T03:18:29Z</dcterms:modified>
</cp:coreProperties>
</file>