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sldIdLst>
    <p:sldId id="256" r:id="rId2"/>
    <p:sldId id="259" r:id="rId3"/>
    <p:sldId id="267" r:id="rId4"/>
    <p:sldId id="275" r:id="rId5"/>
    <p:sldId id="260" r:id="rId6"/>
    <p:sldId id="261" r:id="rId7"/>
    <p:sldId id="262" r:id="rId8"/>
    <p:sldId id="266" r:id="rId9"/>
    <p:sldId id="273" r:id="rId10"/>
    <p:sldId id="272" r:id="rId11"/>
    <p:sldId id="274" r:id="rId12"/>
    <p:sldId id="271" r:id="rId13"/>
    <p:sldId id="305" r:id="rId14"/>
    <p:sldId id="283" r:id="rId15"/>
    <p:sldId id="281" r:id="rId16"/>
    <p:sldId id="306" r:id="rId17"/>
    <p:sldId id="284" r:id="rId18"/>
    <p:sldId id="285" r:id="rId19"/>
    <p:sldId id="264" r:id="rId20"/>
    <p:sldId id="265" r:id="rId21"/>
    <p:sldId id="303" r:id="rId22"/>
    <p:sldId id="308" r:id="rId23"/>
    <p:sldId id="309" r:id="rId24"/>
    <p:sldId id="288" r:id="rId25"/>
    <p:sldId id="290" r:id="rId26"/>
    <p:sldId id="304" r:id="rId27"/>
    <p:sldId id="311" r:id="rId28"/>
    <p:sldId id="310" r:id="rId29"/>
    <p:sldId id="292" r:id="rId30"/>
    <p:sldId id="293" r:id="rId31"/>
    <p:sldId id="294" r:id="rId32"/>
    <p:sldId id="295" r:id="rId33"/>
    <p:sldId id="296" r:id="rId34"/>
    <p:sldId id="297" r:id="rId35"/>
    <p:sldId id="312" r:id="rId36"/>
    <p:sldId id="298" r:id="rId37"/>
    <p:sldId id="299" r:id="rId38"/>
    <p:sldId id="307" r:id="rId39"/>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72" d="100"/>
          <a:sy n="72" d="100"/>
        </p:scale>
        <p:origin x="-1104"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1.xml"/><Relationship Id="rId1" Type="http://schemas.openxmlformats.org/officeDocument/2006/relationships/vmlDrawing" Target="../drawings/vmlDrawing2.vml"/><Relationship Id="rId5" Type="http://schemas.openxmlformats.org/officeDocument/2006/relationships/oleObject" Target="../embeddings/oleObject6.bin"/><Relationship Id="rId4" Type="http://schemas.openxmlformats.org/officeDocument/2006/relationships/oleObject" Target="../embeddings/oleObject5.bin"/></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18"/>
          <p:cNvGrpSpPr>
            <a:grpSpLocks/>
          </p:cNvGrpSpPr>
          <p:nvPr/>
        </p:nvGrpSpPr>
        <p:grpSpPr bwMode="auto">
          <a:xfrm>
            <a:off x="0" y="633413"/>
            <a:ext cx="9144000" cy="3495675"/>
            <a:chOff x="0" y="390"/>
            <a:chExt cx="5760" cy="2202"/>
          </a:xfrm>
        </p:grpSpPr>
        <p:graphicFrame>
          <p:nvGraphicFramePr>
            <p:cNvPr id="3091" name="Object 19"/>
            <p:cNvGraphicFramePr>
              <a:graphicFrameLocks noChangeAspect="1"/>
            </p:cNvGraphicFramePr>
            <p:nvPr/>
          </p:nvGraphicFramePr>
          <p:xfrm>
            <a:off x="0" y="390"/>
            <a:ext cx="1962" cy="2202"/>
          </p:xfrm>
          <a:graphic>
            <a:graphicData uri="http://schemas.openxmlformats.org/presentationml/2006/ole">
              <p:oleObj spid="_x0000_s2050" name="Image" r:id="rId3" imgW="4241270" imgH="5396825" progId="">
                <p:embed/>
              </p:oleObj>
            </a:graphicData>
          </a:graphic>
        </p:graphicFrame>
        <p:graphicFrame>
          <p:nvGraphicFramePr>
            <p:cNvPr id="3092" name="Object 20"/>
            <p:cNvGraphicFramePr>
              <a:graphicFrameLocks noChangeAspect="1"/>
            </p:cNvGraphicFramePr>
            <p:nvPr/>
          </p:nvGraphicFramePr>
          <p:xfrm>
            <a:off x="3888" y="390"/>
            <a:ext cx="1872" cy="2202"/>
          </p:xfrm>
          <a:graphic>
            <a:graphicData uri="http://schemas.openxmlformats.org/presentationml/2006/ole">
              <p:oleObj spid="_x0000_s2051" name="Image" r:id="rId4" imgW="3263492" imgH="4863492" progId="">
                <p:embed/>
              </p:oleObj>
            </a:graphicData>
          </a:graphic>
        </p:graphicFrame>
        <p:graphicFrame>
          <p:nvGraphicFramePr>
            <p:cNvPr id="3093" name="Object 21"/>
            <p:cNvGraphicFramePr>
              <a:graphicFrameLocks noChangeAspect="1"/>
            </p:cNvGraphicFramePr>
            <p:nvPr/>
          </p:nvGraphicFramePr>
          <p:xfrm>
            <a:off x="1958" y="390"/>
            <a:ext cx="1930" cy="2202"/>
          </p:xfrm>
          <a:graphic>
            <a:graphicData uri="http://schemas.openxmlformats.org/presentationml/2006/ole">
              <p:oleObj spid="_x0000_s2052" name="Image" r:id="rId5" imgW="3492063" imgH="4926984" progId="">
                <p:embed/>
              </p:oleObj>
            </a:graphicData>
          </a:graphic>
        </p:graphicFrame>
      </p:grpSp>
      <p:sp>
        <p:nvSpPr>
          <p:cNvPr id="3089" name="Rectangle 17"/>
          <p:cNvSpPr>
            <a:spLocks noChangeArrowheads="1"/>
          </p:cNvSpPr>
          <p:nvPr/>
        </p:nvSpPr>
        <p:spPr bwMode="gray">
          <a:xfrm>
            <a:off x="0" y="0"/>
            <a:ext cx="9144000" cy="609600"/>
          </a:xfrm>
          <a:prstGeom prst="rect">
            <a:avLst/>
          </a:prstGeom>
          <a:gradFill rotWithShape="1">
            <a:gsLst>
              <a:gs pos="0">
                <a:schemeClr val="tx1"/>
              </a:gs>
              <a:gs pos="100000">
                <a:schemeClr val="tx2"/>
              </a:gs>
            </a:gsLst>
            <a:lin ang="0" scaled="1"/>
          </a:gradFill>
          <a:ln w="9525">
            <a:noFill/>
            <a:miter lim="800000"/>
            <a:headEnd/>
            <a:tailEnd/>
          </a:ln>
          <a:effectLst/>
        </p:spPr>
        <p:txBody>
          <a:bodyPr wrap="none" anchor="ctr"/>
          <a:lstStyle/>
          <a:p>
            <a:endParaRPr lang="en-US"/>
          </a:p>
        </p:txBody>
      </p:sp>
      <p:sp>
        <p:nvSpPr>
          <p:cNvPr id="3074" name="Rectangle 2"/>
          <p:cNvSpPr>
            <a:spLocks noGrp="1" noChangeArrowheads="1"/>
          </p:cNvSpPr>
          <p:nvPr>
            <p:ph type="ctrTitle"/>
          </p:nvPr>
        </p:nvSpPr>
        <p:spPr bwMode="gray">
          <a:xfrm>
            <a:off x="457200" y="4114800"/>
            <a:ext cx="8229600" cy="762000"/>
          </a:xfrm>
        </p:spPr>
        <p:txBody>
          <a:bodyPr/>
          <a:lstStyle>
            <a:lvl1pPr>
              <a:defRPr>
                <a:solidFill>
                  <a:schemeClr val="tx1"/>
                </a:solidFill>
              </a:defRPr>
            </a:lvl1pPr>
          </a:lstStyle>
          <a:p>
            <a:r>
              <a:rPr lang="en-US" smtClean="0"/>
              <a:t>Click to edit Master title style</a:t>
            </a:r>
            <a:endParaRPr lang="en-US"/>
          </a:p>
        </p:txBody>
      </p:sp>
      <p:sp>
        <p:nvSpPr>
          <p:cNvPr id="3075" name="Rectangle 3"/>
          <p:cNvSpPr>
            <a:spLocks noGrp="1" noChangeArrowheads="1"/>
          </p:cNvSpPr>
          <p:nvPr>
            <p:ph type="subTitle" idx="1"/>
          </p:nvPr>
        </p:nvSpPr>
        <p:spPr bwMode="gray">
          <a:xfrm>
            <a:off x="1524000" y="4948238"/>
            <a:ext cx="5943600" cy="609600"/>
          </a:xfrm>
        </p:spPr>
        <p:txBody>
          <a:bodyPr/>
          <a:lstStyle>
            <a:lvl1pPr marL="0" indent="0" algn="ctr">
              <a:buFont typeface="Wingdings" pitchFamily="2" charset="2"/>
              <a:buNone/>
              <a:defRPr sz="2000" b="0">
                <a:solidFill>
                  <a:schemeClr val="tx1"/>
                </a:solidFill>
              </a:defRPr>
            </a:lvl1pPr>
          </a:lstStyle>
          <a:p>
            <a:r>
              <a:rPr lang="en-US" smtClean="0"/>
              <a:t>Click to edit Master subtitle style</a:t>
            </a:r>
            <a:endParaRPr lang="en-US"/>
          </a:p>
        </p:txBody>
      </p:sp>
      <p:sp>
        <p:nvSpPr>
          <p:cNvPr id="3076" name="Rectangle 4"/>
          <p:cNvSpPr>
            <a:spLocks noGrp="1" noChangeArrowheads="1"/>
          </p:cNvSpPr>
          <p:nvPr>
            <p:ph type="dt" sz="half" idx="2"/>
          </p:nvPr>
        </p:nvSpPr>
        <p:spPr>
          <a:xfrm>
            <a:off x="457200" y="6553200"/>
            <a:ext cx="2133600" cy="168275"/>
          </a:xfrm>
        </p:spPr>
        <p:txBody>
          <a:bodyPr/>
          <a:lstStyle>
            <a:lvl1pPr>
              <a:defRPr sz="1400">
                <a:latin typeface="Times New Roman" pitchFamily="18" charset="0"/>
              </a:defRPr>
            </a:lvl1pPr>
          </a:lstStyle>
          <a:p>
            <a:endParaRPr lang="en-US"/>
          </a:p>
        </p:txBody>
      </p:sp>
      <p:sp>
        <p:nvSpPr>
          <p:cNvPr id="3077" name="Rectangle 5"/>
          <p:cNvSpPr>
            <a:spLocks noGrp="1" noChangeArrowheads="1"/>
          </p:cNvSpPr>
          <p:nvPr>
            <p:ph type="ftr" sz="quarter" idx="3"/>
          </p:nvPr>
        </p:nvSpPr>
        <p:spPr>
          <a:xfrm>
            <a:off x="3124200" y="6551613"/>
            <a:ext cx="2895600" cy="169862"/>
          </a:xfrm>
        </p:spPr>
        <p:txBody>
          <a:bodyPr/>
          <a:lstStyle>
            <a:lvl1pPr algn="ctr">
              <a:defRPr sz="1400">
                <a:latin typeface="Times New Roman" pitchFamily="18" charset="0"/>
              </a:defRPr>
            </a:lvl1pPr>
          </a:lstStyle>
          <a:p>
            <a:endParaRPr lang="en-US"/>
          </a:p>
        </p:txBody>
      </p:sp>
      <p:sp>
        <p:nvSpPr>
          <p:cNvPr id="3078" name="Rectangle 6"/>
          <p:cNvSpPr>
            <a:spLocks noGrp="1" noChangeArrowheads="1"/>
          </p:cNvSpPr>
          <p:nvPr>
            <p:ph type="sldNum" sz="quarter" idx="4"/>
          </p:nvPr>
        </p:nvSpPr>
        <p:spPr>
          <a:xfrm>
            <a:off x="6553200" y="6553200"/>
            <a:ext cx="2133600" cy="168275"/>
          </a:xfrm>
        </p:spPr>
        <p:txBody>
          <a:bodyPr/>
          <a:lstStyle>
            <a:lvl1pPr algn="r">
              <a:defRPr sz="1400">
                <a:latin typeface="Times New Roman" pitchFamily="18" charset="0"/>
              </a:defRPr>
            </a:lvl1pPr>
          </a:lstStyle>
          <a:p>
            <a:fld id="{F5629B75-CC44-4FE3-87D3-512F4165B65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B4E12CB-9131-4957-963B-535431B2D85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19088"/>
            <a:ext cx="2057400" cy="60055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19088"/>
            <a:ext cx="6019800" cy="60055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7CCD991-ED37-46D0-B231-2D4EE3668D10}"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319088"/>
            <a:ext cx="6172200" cy="563562"/>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371600"/>
            <a:ext cx="8229600" cy="4953000"/>
          </a:xfrm>
        </p:spPr>
        <p:txBody>
          <a:bodyPr/>
          <a:lstStyle/>
          <a:p>
            <a:r>
              <a:rPr lang="en-US" smtClean="0"/>
              <a:t>Click icon to add table</a:t>
            </a:r>
            <a:endParaRPr lang="en-US"/>
          </a:p>
        </p:txBody>
      </p:sp>
      <p:sp>
        <p:nvSpPr>
          <p:cNvPr id="4" name="Date Placeholder 3"/>
          <p:cNvSpPr>
            <a:spLocks noGrp="1"/>
          </p:cNvSpPr>
          <p:nvPr>
            <p:ph type="dt" sz="half" idx="10"/>
          </p:nvPr>
        </p:nvSpPr>
        <p:spPr>
          <a:xfrm>
            <a:off x="333375" y="6489700"/>
            <a:ext cx="2133600" cy="320675"/>
          </a:xfrm>
        </p:spPr>
        <p:txBody>
          <a:bodyPr/>
          <a:lstStyle>
            <a:lvl1pPr>
              <a:defRPr/>
            </a:lvl1pPr>
          </a:lstStyle>
          <a:p>
            <a:endParaRPr lang="en-US"/>
          </a:p>
        </p:txBody>
      </p:sp>
      <p:sp>
        <p:nvSpPr>
          <p:cNvPr id="5" name="Footer Placeholder 4"/>
          <p:cNvSpPr>
            <a:spLocks noGrp="1"/>
          </p:cNvSpPr>
          <p:nvPr>
            <p:ph type="ftr" sz="quarter" idx="11"/>
          </p:nvPr>
        </p:nvSpPr>
        <p:spPr>
          <a:xfrm>
            <a:off x="5867400" y="6477000"/>
            <a:ext cx="2895600" cy="320675"/>
          </a:xfrm>
        </p:spPr>
        <p:txBody>
          <a:bodyPr/>
          <a:lstStyle>
            <a:lvl1pPr>
              <a:defRPr/>
            </a:lvl1pPr>
          </a:lstStyle>
          <a:p>
            <a:endParaRPr lang="en-US"/>
          </a:p>
        </p:txBody>
      </p:sp>
      <p:sp>
        <p:nvSpPr>
          <p:cNvPr id="6" name="Slide Number Placeholder 5"/>
          <p:cNvSpPr>
            <a:spLocks noGrp="1"/>
          </p:cNvSpPr>
          <p:nvPr>
            <p:ph type="sldNum" sz="quarter" idx="12"/>
          </p:nvPr>
        </p:nvSpPr>
        <p:spPr>
          <a:xfrm>
            <a:off x="3200400" y="6480175"/>
            <a:ext cx="2133600" cy="320675"/>
          </a:xfrm>
        </p:spPr>
        <p:txBody>
          <a:bodyPr/>
          <a:lstStyle>
            <a:lvl1pPr>
              <a:defRPr/>
            </a:lvl1pPr>
          </a:lstStyle>
          <a:p>
            <a:fld id="{B137694C-5485-46BF-AEEE-87D10DB1256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DDC9417-6B14-4E69-AB26-59D0F0CAD1A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E07D225-3915-4835-A702-937A0DF9C93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71600"/>
            <a:ext cx="40386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71600"/>
            <a:ext cx="40386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EE6BD8CC-12C9-4492-992F-56FE305C160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9ABC7B2D-7B96-4C8A-807B-EC94719E8A1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FD304033-C974-4157-90DA-8625BCA0173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6E5332E4-4C4E-4A08-9395-9C1F0BE0840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76723DB-03D9-464B-8E72-907EE166ECF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1399F87B-9125-4CA2-888F-A25A7174250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oleObject" Target="../embeddings/oleObject3.bin"/><Relationship Id="rId2" Type="http://schemas.openxmlformats.org/officeDocument/2006/relationships/slideLayout" Target="../slideLayouts/slideLayout2.xml"/><Relationship Id="rId16" Type="http://schemas.openxmlformats.org/officeDocument/2006/relationships/oleObject" Target="../embeddings/oleObject2.bin"/><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oleObject" Target="../embeddings/oleObject1.bin"/><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vmlDrawing" Target="../drawings/vmlDrawing1.v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9" name="Rectangle 15"/>
          <p:cNvSpPr>
            <a:spLocks noChangeArrowheads="1"/>
          </p:cNvSpPr>
          <p:nvPr/>
        </p:nvSpPr>
        <p:spPr bwMode="ltGray">
          <a:xfrm>
            <a:off x="8356600" y="981075"/>
            <a:ext cx="787400" cy="5876925"/>
          </a:xfrm>
          <a:prstGeom prst="rect">
            <a:avLst/>
          </a:prstGeom>
          <a:solidFill>
            <a:schemeClr val="bg2"/>
          </a:solidFill>
          <a:ln w="9525">
            <a:noFill/>
            <a:miter lim="800000"/>
            <a:headEnd/>
            <a:tailEnd/>
          </a:ln>
          <a:effectLst/>
        </p:spPr>
        <p:txBody>
          <a:bodyPr wrap="none" anchor="ctr"/>
          <a:lstStyle/>
          <a:p>
            <a:endParaRPr lang="en-US"/>
          </a:p>
        </p:txBody>
      </p:sp>
      <p:sp>
        <p:nvSpPr>
          <p:cNvPr id="1045" name="Line 21"/>
          <p:cNvSpPr>
            <a:spLocks noChangeShapeType="1"/>
          </p:cNvSpPr>
          <p:nvPr/>
        </p:nvSpPr>
        <p:spPr bwMode="auto">
          <a:xfrm>
            <a:off x="425450" y="6524625"/>
            <a:ext cx="8353425" cy="0"/>
          </a:xfrm>
          <a:prstGeom prst="line">
            <a:avLst/>
          </a:prstGeom>
          <a:noFill/>
          <a:ln w="9525">
            <a:solidFill>
              <a:schemeClr val="tx1"/>
            </a:solidFill>
            <a:round/>
            <a:headEnd/>
            <a:tailEnd/>
          </a:ln>
          <a:effectLst/>
        </p:spPr>
        <p:txBody>
          <a:bodyPr/>
          <a:lstStyle/>
          <a:p>
            <a:endParaRPr lang="en-US"/>
          </a:p>
        </p:txBody>
      </p:sp>
      <p:sp>
        <p:nvSpPr>
          <p:cNvPr id="1040" name="Rectangle 16"/>
          <p:cNvSpPr>
            <a:spLocks noChangeArrowheads="1"/>
          </p:cNvSpPr>
          <p:nvPr/>
        </p:nvSpPr>
        <p:spPr bwMode="gray">
          <a:xfrm>
            <a:off x="0" y="0"/>
            <a:ext cx="9144000" cy="981075"/>
          </a:xfrm>
          <a:prstGeom prst="rect">
            <a:avLst/>
          </a:prstGeom>
          <a:gradFill rotWithShape="1">
            <a:gsLst>
              <a:gs pos="0">
                <a:schemeClr val="tx1"/>
              </a:gs>
              <a:gs pos="100000">
                <a:schemeClr val="tx2"/>
              </a:gs>
            </a:gsLst>
            <a:lin ang="0" scaled="1"/>
          </a:gradFill>
          <a:ln w="9525">
            <a:noFill/>
            <a:miter lim="800000"/>
            <a:headEnd/>
            <a:tailEnd/>
          </a:ln>
          <a:effectLst/>
        </p:spPr>
        <p:txBody>
          <a:bodyPr wrap="none" anchor="ctr"/>
          <a:lstStyle/>
          <a:p>
            <a:endParaRPr lang="en-US"/>
          </a:p>
        </p:txBody>
      </p:sp>
      <p:grpSp>
        <p:nvGrpSpPr>
          <p:cNvPr id="2" name="Group 17"/>
          <p:cNvGrpSpPr>
            <a:grpSpLocks/>
          </p:cNvGrpSpPr>
          <p:nvPr/>
        </p:nvGrpSpPr>
        <p:grpSpPr bwMode="auto">
          <a:xfrm>
            <a:off x="6729413" y="-11113"/>
            <a:ext cx="2414587" cy="992188"/>
            <a:chOff x="0" y="390"/>
            <a:chExt cx="5760" cy="2202"/>
          </a:xfrm>
        </p:grpSpPr>
        <p:graphicFrame>
          <p:nvGraphicFramePr>
            <p:cNvPr id="1042" name="Object 18"/>
            <p:cNvGraphicFramePr>
              <a:graphicFrameLocks noChangeAspect="1"/>
            </p:cNvGraphicFramePr>
            <p:nvPr/>
          </p:nvGraphicFramePr>
          <p:xfrm>
            <a:off x="0" y="390"/>
            <a:ext cx="1962" cy="2202"/>
          </p:xfrm>
          <a:graphic>
            <a:graphicData uri="http://schemas.openxmlformats.org/presentationml/2006/ole">
              <p:oleObj spid="_x0000_s1026" name="Image" r:id="rId15" imgW="4241270" imgH="5396825" progId="">
                <p:embed/>
              </p:oleObj>
            </a:graphicData>
          </a:graphic>
        </p:graphicFrame>
        <p:graphicFrame>
          <p:nvGraphicFramePr>
            <p:cNvPr id="1043" name="Object 19"/>
            <p:cNvGraphicFramePr>
              <a:graphicFrameLocks noChangeAspect="1"/>
            </p:cNvGraphicFramePr>
            <p:nvPr/>
          </p:nvGraphicFramePr>
          <p:xfrm>
            <a:off x="3888" y="390"/>
            <a:ext cx="1872" cy="2202"/>
          </p:xfrm>
          <a:graphic>
            <a:graphicData uri="http://schemas.openxmlformats.org/presentationml/2006/ole">
              <p:oleObj spid="_x0000_s1027" name="Image" r:id="rId16" imgW="3263492" imgH="4863492" progId="">
                <p:embed/>
              </p:oleObj>
            </a:graphicData>
          </a:graphic>
        </p:graphicFrame>
        <p:graphicFrame>
          <p:nvGraphicFramePr>
            <p:cNvPr id="1044" name="Object 20"/>
            <p:cNvGraphicFramePr>
              <a:graphicFrameLocks noChangeAspect="1"/>
            </p:cNvGraphicFramePr>
            <p:nvPr/>
          </p:nvGraphicFramePr>
          <p:xfrm>
            <a:off x="1958" y="390"/>
            <a:ext cx="1930" cy="2202"/>
          </p:xfrm>
          <a:graphic>
            <a:graphicData uri="http://schemas.openxmlformats.org/presentationml/2006/ole">
              <p:oleObj spid="_x0000_s1028" name="Image" r:id="rId17" imgW="3492063" imgH="4926984" progId="">
                <p:embed/>
              </p:oleObj>
            </a:graphicData>
          </a:graphic>
        </p:graphicFrame>
      </p:grpSp>
      <p:sp>
        <p:nvSpPr>
          <p:cNvPr id="1027" name="Rectangle 3"/>
          <p:cNvSpPr>
            <a:spLocks noGrp="1" noChangeArrowheads="1"/>
          </p:cNvSpPr>
          <p:nvPr>
            <p:ph type="body" idx="1"/>
          </p:nvPr>
        </p:nvSpPr>
        <p:spPr bwMode="auto">
          <a:xfrm>
            <a:off x="457200" y="1371600"/>
            <a:ext cx="8229600" cy="4953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333375" y="6489700"/>
            <a:ext cx="21336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effectLst>
                  <a:outerShdw blurRad="38100" dist="38100" dir="2700000" algn="tl">
                    <a:srgbClr val="C0C0C0"/>
                  </a:outerShdw>
                </a:effectLst>
                <a:latin typeface="+mn-lt"/>
              </a:defRPr>
            </a:lvl1pPr>
          </a:lstStyle>
          <a:p>
            <a:endParaRPr lang="en-US"/>
          </a:p>
        </p:txBody>
      </p:sp>
      <p:sp>
        <p:nvSpPr>
          <p:cNvPr id="1029" name="Rectangle 5"/>
          <p:cNvSpPr>
            <a:spLocks noGrp="1" noChangeArrowheads="1"/>
          </p:cNvSpPr>
          <p:nvPr>
            <p:ph type="ftr" sz="quarter" idx="3"/>
          </p:nvPr>
        </p:nvSpPr>
        <p:spPr bwMode="auto">
          <a:xfrm>
            <a:off x="5867400" y="6477000"/>
            <a:ext cx="28956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effectLst>
                  <a:outerShdw blurRad="38100" dist="38100" dir="2700000" algn="tl">
                    <a:srgbClr val="C0C0C0"/>
                  </a:outerShdw>
                </a:effectLst>
                <a:latin typeface="+mn-lt"/>
              </a:defRPr>
            </a:lvl1pPr>
          </a:lstStyle>
          <a:p>
            <a:endParaRPr lang="en-US"/>
          </a:p>
        </p:txBody>
      </p:sp>
      <p:sp>
        <p:nvSpPr>
          <p:cNvPr id="1030" name="Rectangle 6"/>
          <p:cNvSpPr>
            <a:spLocks noGrp="1" noChangeArrowheads="1"/>
          </p:cNvSpPr>
          <p:nvPr>
            <p:ph type="sldNum" sz="quarter" idx="4"/>
          </p:nvPr>
        </p:nvSpPr>
        <p:spPr bwMode="auto">
          <a:xfrm>
            <a:off x="3200400" y="6480175"/>
            <a:ext cx="21336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effectLst>
                  <a:outerShdw blurRad="38100" dist="38100" dir="2700000" algn="tl">
                    <a:srgbClr val="C0C0C0"/>
                  </a:outerShdw>
                </a:effectLst>
                <a:latin typeface="+mn-lt"/>
              </a:defRPr>
            </a:lvl1pPr>
          </a:lstStyle>
          <a:p>
            <a:fld id="{4325DB82-F838-4D01-A376-2C55E49BFBE1}" type="slidenum">
              <a:rPr lang="en-US" smtClean="0"/>
              <a:pPr/>
              <a:t>‹#›</a:t>
            </a:fld>
            <a:endParaRPr lang="en-US"/>
          </a:p>
        </p:txBody>
      </p:sp>
      <p:sp>
        <p:nvSpPr>
          <p:cNvPr id="1026" name="Rectangle 2"/>
          <p:cNvSpPr>
            <a:spLocks noGrp="1" noChangeArrowheads="1"/>
          </p:cNvSpPr>
          <p:nvPr>
            <p:ph type="title"/>
          </p:nvPr>
        </p:nvSpPr>
        <p:spPr bwMode="white">
          <a:xfrm>
            <a:off x="457200" y="319088"/>
            <a:ext cx="6172200" cy="5635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a:t>
            </a:r>
            <a:br>
              <a:rPr lang="en-US" smtClean="0"/>
            </a:br>
            <a:r>
              <a:rPr lang="en-US" smtClean="0"/>
              <a:t> style</a:t>
            </a:r>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l" rtl="0" eaLnBrk="1" fontAlgn="base" hangingPunct="1">
        <a:spcBef>
          <a:spcPct val="0"/>
        </a:spcBef>
        <a:spcAft>
          <a:spcPct val="0"/>
        </a:spcAft>
        <a:defRPr sz="3200" b="1">
          <a:solidFill>
            <a:schemeClr val="bg1"/>
          </a:solidFill>
          <a:latin typeface="+mj-lt"/>
          <a:ea typeface="+mj-ea"/>
          <a:cs typeface="+mj-cs"/>
        </a:defRPr>
      </a:lvl1pPr>
      <a:lvl2pPr algn="l" rtl="0" eaLnBrk="1" fontAlgn="base" hangingPunct="1">
        <a:spcBef>
          <a:spcPct val="0"/>
        </a:spcBef>
        <a:spcAft>
          <a:spcPct val="0"/>
        </a:spcAft>
        <a:defRPr sz="3200" b="1">
          <a:solidFill>
            <a:schemeClr val="bg1"/>
          </a:solidFill>
          <a:latin typeface="Verdana" pitchFamily="34" charset="0"/>
        </a:defRPr>
      </a:lvl2pPr>
      <a:lvl3pPr algn="l" rtl="0" eaLnBrk="1" fontAlgn="base" hangingPunct="1">
        <a:spcBef>
          <a:spcPct val="0"/>
        </a:spcBef>
        <a:spcAft>
          <a:spcPct val="0"/>
        </a:spcAft>
        <a:defRPr sz="3200" b="1">
          <a:solidFill>
            <a:schemeClr val="bg1"/>
          </a:solidFill>
          <a:latin typeface="Verdana" pitchFamily="34" charset="0"/>
        </a:defRPr>
      </a:lvl3pPr>
      <a:lvl4pPr algn="l" rtl="0" eaLnBrk="1" fontAlgn="base" hangingPunct="1">
        <a:spcBef>
          <a:spcPct val="0"/>
        </a:spcBef>
        <a:spcAft>
          <a:spcPct val="0"/>
        </a:spcAft>
        <a:defRPr sz="3200" b="1">
          <a:solidFill>
            <a:schemeClr val="bg1"/>
          </a:solidFill>
          <a:latin typeface="Verdana" pitchFamily="34" charset="0"/>
        </a:defRPr>
      </a:lvl4pPr>
      <a:lvl5pPr algn="l" rtl="0" eaLnBrk="1" fontAlgn="base" hangingPunct="1">
        <a:spcBef>
          <a:spcPct val="0"/>
        </a:spcBef>
        <a:spcAft>
          <a:spcPct val="0"/>
        </a:spcAft>
        <a:defRPr sz="3200" b="1">
          <a:solidFill>
            <a:schemeClr val="bg1"/>
          </a:solidFill>
          <a:latin typeface="Verdana" pitchFamily="34" charset="0"/>
        </a:defRPr>
      </a:lvl5pPr>
      <a:lvl6pPr marL="457200" algn="l" rtl="0" eaLnBrk="1" fontAlgn="base" hangingPunct="1">
        <a:spcBef>
          <a:spcPct val="0"/>
        </a:spcBef>
        <a:spcAft>
          <a:spcPct val="0"/>
        </a:spcAft>
        <a:defRPr sz="3200" b="1">
          <a:solidFill>
            <a:schemeClr val="bg1"/>
          </a:solidFill>
          <a:latin typeface="Verdana" pitchFamily="34" charset="0"/>
        </a:defRPr>
      </a:lvl6pPr>
      <a:lvl7pPr marL="914400" algn="l" rtl="0" eaLnBrk="1" fontAlgn="base" hangingPunct="1">
        <a:spcBef>
          <a:spcPct val="0"/>
        </a:spcBef>
        <a:spcAft>
          <a:spcPct val="0"/>
        </a:spcAft>
        <a:defRPr sz="3200" b="1">
          <a:solidFill>
            <a:schemeClr val="bg1"/>
          </a:solidFill>
          <a:latin typeface="Verdana" pitchFamily="34" charset="0"/>
        </a:defRPr>
      </a:lvl7pPr>
      <a:lvl8pPr marL="1371600" algn="l" rtl="0" eaLnBrk="1" fontAlgn="base" hangingPunct="1">
        <a:spcBef>
          <a:spcPct val="0"/>
        </a:spcBef>
        <a:spcAft>
          <a:spcPct val="0"/>
        </a:spcAft>
        <a:defRPr sz="3200" b="1">
          <a:solidFill>
            <a:schemeClr val="bg1"/>
          </a:solidFill>
          <a:latin typeface="Verdana" pitchFamily="34" charset="0"/>
        </a:defRPr>
      </a:lvl8pPr>
      <a:lvl9pPr marL="1828800" algn="l" rtl="0" eaLnBrk="1" fontAlgn="base" hangingPunct="1">
        <a:spcBef>
          <a:spcPct val="0"/>
        </a:spcBef>
        <a:spcAft>
          <a:spcPct val="0"/>
        </a:spcAft>
        <a:defRPr sz="3200" b="1">
          <a:solidFill>
            <a:schemeClr val="bg1"/>
          </a:solidFill>
          <a:latin typeface="Verdana" pitchFamily="34" charset="0"/>
        </a:defRPr>
      </a:lvl9pPr>
    </p:titleStyle>
    <p:bodyStyle>
      <a:lvl1pPr marL="342900" indent="-342900" algn="l" rtl="0" eaLnBrk="1" fontAlgn="base" hangingPunct="1">
        <a:spcBef>
          <a:spcPct val="20000"/>
        </a:spcBef>
        <a:spcAft>
          <a:spcPct val="0"/>
        </a:spcAft>
        <a:buClr>
          <a:schemeClr val="hlink"/>
        </a:buClr>
        <a:buFont typeface="Wingdings" pitchFamily="2" charset="2"/>
        <a:buChar char="v"/>
        <a:defRPr sz="2800" b="1">
          <a:solidFill>
            <a:schemeClr val="accent1"/>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itchFamily="2" charset="2"/>
        <a:buChar char="§"/>
        <a:defRPr sz="2800">
          <a:solidFill>
            <a:schemeClr val="tx1"/>
          </a:solidFill>
          <a:latin typeface="Arial" charset="0"/>
        </a:defRPr>
      </a:lvl2pPr>
      <a:lvl3pPr marL="1143000" indent="-228600" algn="l" rtl="0" eaLnBrk="1" fontAlgn="base" hangingPunct="1">
        <a:spcBef>
          <a:spcPct val="20000"/>
        </a:spcBef>
        <a:spcAft>
          <a:spcPct val="0"/>
        </a:spcAft>
        <a:buClr>
          <a:schemeClr val="tx1"/>
        </a:buClr>
        <a:buChar char="•"/>
        <a:defRPr sz="2400">
          <a:solidFill>
            <a:schemeClr val="tx1"/>
          </a:solidFill>
          <a:latin typeface="Arial" charset="0"/>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6.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r>
              <a:rPr lang="en-US" dirty="0">
                <a:latin typeface="Bodoni MT Black" pitchFamily="18" charset="0"/>
              </a:rPr>
              <a:t>PIRANTI INTERAKTIF</a:t>
            </a:r>
          </a:p>
        </p:txBody>
      </p:sp>
      <p:sp>
        <p:nvSpPr>
          <p:cNvPr id="2051" name="Rectangle 3"/>
          <p:cNvSpPr>
            <a:spLocks noGrp="1" noChangeArrowheads="1"/>
          </p:cNvSpPr>
          <p:nvPr>
            <p:ph type="subTitle" idx="1"/>
          </p:nvPr>
        </p:nvSpPr>
        <p:spPr/>
        <p:txBody>
          <a:bodyPr/>
          <a:lstStyle/>
          <a:p>
            <a:r>
              <a:rPr lang="en-US" dirty="0" smtClean="0"/>
              <a:t>ILKOM UNLAM</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dirty="0" err="1">
                <a:latin typeface="Bodoni MT Black" pitchFamily="18" charset="0"/>
              </a:rPr>
              <a:t>Sejarah</a:t>
            </a:r>
            <a:r>
              <a:rPr lang="en-US" dirty="0">
                <a:latin typeface="Bodoni MT Black" pitchFamily="18" charset="0"/>
              </a:rPr>
              <a:t> QWERTY</a:t>
            </a:r>
          </a:p>
        </p:txBody>
      </p:sp>
      <p:sp>
        <p:nvSpPr>
          <p:cNvPr id="28675" name="Rectangle 3"/>
          <p:cNvSpPr>
            <a:spLocks noGrp="1" noChangeArrowheads="1"/>
          </p:cNvSpPr>
          <p:nvPr>
            <p:ph idx="1"/>
          </p:nvPr>
        </p:nvSpPr>
        <p:spPr>
          <a:xfrm>
            <a:off x="457200" y="1066800"/>
            <a:ext cx="8229600" cy="5257800"/>
          </a:xfrm>
        </p:spPr>
        <p:txBody>
          <a:bodyPr/>
          <a:lstStyle/>
          <a:p>
            <a:pPr>
              <a:lnSpc>
                <a:spcPct val="90000"/>
              </a:lnSpc>
            </a:pPr>
            <a:r>
              <a:rPr lang="en-US" dirty="0"/>
              <a:t>Christopher Latham Sholes (</a:t>
            </a:r>
            <a:r>
              <a:rPr lang="en-US" dirty="0" err="1"/>
              <a:t>sekitar</a:t>
            </a:r>
            <a:r>
              <a:rPr lang="en-US" dirty="0"/>
              <a:t> </a:t>
            </a:r>
            <a:r>
              <a:rPr lang="en-US" dirty="0" smtClean="0"/>
              <a:t>1878</a:t>
            </a:r>
            <a:r>
              <a:rPr lang="en-US" dirty="0"/>
              <a:t>), </a:t>
            </a:r>
            <a:r>
              <a:rPr lang="en-US" dirty="0" err="1" smtClean="0"/>
              <a:t>bersama</a:t>
            </a:r>
            <a:r>
              <a:rPr lang="en-US" dirty="0" smtClean="0"/>
              <a:t> Glidden, Soule.</a:t>
            </a:r>
            <a:endParaRPr lang="en-US" dirty="0"/>
          </a:p>
          <a:p>
            <a:pPr>
              <a:lnSpc>
                <a:spcPct val="90000"/>
              </a:lnSpc>
            </a:pPr>
            <a:r>
              <a:rPr lang="en-US" dirty="0" err="1" smtClean="0"/>
              <a:t>Alasan</a:t>
            </a:r>
            <a:r>
              <a:rPr lang="en-US" dirty="0" smtClean="0"/>
              <a:t> </a:t>
            </a:r>
            <a:r>
              <a:rPr lang="en-US" dirty="0" err="1" smtClean="0"/>
              <a:t>pengembangan</a:t>
            </a:r>
            <a:r>
              <a:rPr lang="en-US" dirty="0" smtClean="0"/>
              <a:t> QWERTY </a:t>
            </a:r>
            <a:r>
              <a:rPr lang="en-US" dirty="0" err="1" smtClean="0"/>
              <a:t>beragam</a:t>
            </a:r>
            <a:r>
              <a:rPr lang="en-US" dirty="0" smtClean="0"/>
              <a:t>:</a:t>
            </a:r>
          </a:p>
          <a:p>
            <a:pPr>
              <a:lnSpc>
                <a:spcPct val="90000"/>
              </a:lnSpc>
            </a:pPr>
            <a:r>
              <a:rPr lang="en-US" dirty="0" smtClean="0"/>
              <a:t>Alphabetic </a:t>
            </a:r>
            <a:r>
              <a:rPr lang="en-US" dirty="0" err="1" smtClean="0"/>
              <a:t>urutannya</a:t>
            </a:r>
            <a:r>
              <a:rPr lang="en-US" dirty="0" smtClean="0"/>
              <a:t> </a:t>
            </a:r>
            <a:r>
              <a:rPr lang="en-US" dirty="0" err="1"/>
              <a:t>sering</a:t>
            </a:r>
            <a:r>
              <a:rPr lang="en-US" dirty="0"/>
              <a:t> </a:t>
            </a:r>
            <a:r>
              <a:rPr lang="en-US" dirty="0" err="1"/>
              <a:t>membuat</a:t>
            </a:r>
            <a:r>
              <a:rPr lang="en-US" dirty="0"/>
              <a:t> </a:t>
            </a:r>
            <a:r>
              <a:rPr lang="en-US" dirty="0" err="1"/>
              <a:t>tuas</a:t>
            </a:r>
            <a:r>
              <a:rPr lang="en-US" dirty="0"/>
              <a:t> </a:t>
            </a:r>
            <a:r>
              <a:rPr lang="en-US" dirty="0" err="1"/>
              <a:t>terkait</a:t>
            </a:r>
            <a:r>
              <a:rPr lang="en-US" dirty="0"/>
              <a:t>, </a:t>
            </a:r>
            <a:r>
              <a:rPr lang="en-US" dirty="0" err="1"/>
              <a:t>krn</a:t>
            </a:r>
            <a:r>
              <a:rPr lang="en-US" dirty="0"/>
              <a:t> </a:t>
            </a:r>
            <a:r>
              <a:rPr lang="en-US" dirty="0" err="1"/>
              <a:t>tdk</a:t>
            </a:r>
            <a:r>
              <a:rPr lang="en-US" dirty="0"/>
              <a:t> </a:t>
            </a:r>
            <a:r>
              <a:rPr lang="en-US" dirty="0" err="1"/>
              <a:t>imbang</a:t>
            </a:r>
            <a:r>
              <a:rPr lang="en-US" dirty="0"/>
              <a:t> </a:t>
            </a:r>
            <a:r>
              <a:rPr lang="en-US" dirty="0" err="1"/>
              <a:t>kiri</a:t>
            </a:r>
            <a:r>
              <a:rPr lang="en-US" dirty="0"/>
              <a:t> </a:t>
            </a:r>
            <a:r>
              <a:rPr lang="en-US" dirty="0" err="1"/>
              <a:t>dan</a:t>
            </a:r>
            <a:r>
              <a:rPr lang="en-US" dirty="0"/>
              <a:t> </a:t>
            </a:r>
            <a:r>
              <a:rPr lang="en-US" dirty="0" err="1"/>
              <a:t>kanannya</a:t>
            </a:r>
            <a:r>
              <a:rPr lang="en-US" dirty="0"/>
              <a:t>. </a:t>
            </a:r>
            <a:r>
              <a:rPr lang="en-US" dirty="0" err="1"/>
              <a:t>Lalu</a:t>
            </a:r>
            <a:r>
              <a:rPr lang="en-US" dirty="0"/>
              <a:t> </a:t>
            </a:r>
            <a:r>
              <a:rPr lang="en-US" dirty="0" err="1"/>
              <a:t>urutan</a:t>
            </a:r>
            <a:r>
              <a:rPr lang="en-US" dirty="0"/>
              <a:t> </a:t>
            </a:r>
            <a:r>
              <a:rPr lang="en-US" dirty="0" err="1"/>
              <a:t>diacak</a:t>
            </a:r>
            <a:r>
              <a:rPr lang="en-US" dirty="0"/>
              <a:t> </a:t>
            </a:r>
            <a:r>
              <a:rPr lang="en-US" dirty="0" smtClean="0"/>
              <a:t>(random) </a:t>
            </a:r>
            <a:r>
              <a:rPr lang="en-US" dirty="0" err="1" smtClean="0"/>
              <a:t>supaya</a:t>
            </a:r>
            <a:r>
              <a:rPr lang="en-US" dirty="0" smtClean="0"/>
              <a:t> </a:t>
            </a:r>
            <a:r>
              <a:rPr lang="en-US" dirty="0" err="1"/>
              <a:t>imbang</a:t>
            </a:r>
            <a:r>
              <a:rPr lang="en-US" dirty="0"/>
              <a:t> </a:t>
            </a:r>
            <a:r>
              <a:rPr lang="en-US" dirty="0" err="1"/>
              <a:t>kiri-kanannya</a:t>
            </a:r>
            <a:r>
              <a:rPr lang="en-US" dirty="0"/>
              <a:t> (</a:t>
            </a:r>
            <a:r>
              <a:rPr lang="en-US" dirty="0" err="1"/>
              <a:t>menghindari</a:t>
            </a:r>
            <a:r>
              <a:rPr lang="en-US" dirty="0"/>
              <a:t> </a:t>
            </a:r>
            <a:r>
              <a:rPr lang="en-US" dirty="0" err="1"/>
              <a:t>tuas</a:t>
            </a:r>
            <a:r>
              <a:rPr lang="en-US" dirty="0"/>
              <a:t> </a:t>
            </a:r>
            <a:r>
              <a:rPr lang="en-US" dirty="0" err="1"/>
              <a:t>terkait</a:t>
            </a:r>
            <a:r>
              <a:rPr lang="en-US" dirty="0"/>
              <a:t>). </a:t>
            </a:r>
            <a:r>
              <a:rPr lang="en-US" dirty="0" err="1"/>
              <a:t>Maka</a:t>
            </a:r>
            <a:r>
              <a:rPr lang="en-US" dirty="0"/>
              <a:t> </a:t>
            </a:r>
            <a:r>
              <a:rPr lang="en-US" dirty="0" err="1"/>
              <a:t>hasilnya</a:t>
            </a:r>
            <a:r>
              <a:rPr lang="en-US" dirty="0"/>
              <a:t> </a:t>
            </a:r>
            <a:r>
              <a:rPr lang="en-US" dirty="0" err="1"/>
              <a:t>susunan</a:t>
            </a:r>
            <a:r>
              <a:rPr lang="en-US" dirty="0"/>
              <a:t> QWERTY </a:t>
            </a:r>
            <a:r>
              <a:rPr lang="en-US" dirty="0" err="1"/>
              <a:t>itu</a:t>
            </a:r>
            <a:r>
              <a:rPr lang="en-US" dirty="0"/>
              <a:t> </a:t>
            </a:r>
            <a:r>
              <a:rPr lang="en-US" dirty="0" err="1"/>
              <a:t>lah</a:t>
            </a:r>
            <a:r>
              <a:rPr lang="en-US" dirty="0" smtClean="0"/>
              <a:t>.</a:t>
            </a:r>
          </a:p>
          <a:p>
            <a:pPr>
              <a:lnSpc>
                <a:spcPct val="90000"/>
              </a:lnSpc>
            </a:pPr>
            <a:r>
              <a:rPr lang="en-US" dirty="0" err="1" smtClean="0"/>
              <a:t>Berdasarkan</a:t>
            </a:r>
            <a:r>
              <a:rPr lang="en-US" dirty="0" smtClean="0"/>
              <a:t> </a:t>
            </a:r>
            <a:r>
              <a:rPr lang="en-US" dirty="0" err="1" smtClean="0"/>
              <a:t>sering</a:t>
            </a:r>
            <a:r>
              <a:rPr lang="en-US" dirty="0" smtClean="0"/>
              <a:t> </a:t>
            </a:r>
            <a:r>
              <a:rPr lang="en-US" dirty="0" err="1" smtClean="0"/>
              <a:t>tidaknya</a:t>
            </a:r>
            <a:r>
              <a:rPr lang="en-US" dirty="0" smtClean="0"/>
              <a:t> </a:t>
            </a:r>
            <a:r>
              <a:rPr lang="en-US" dirty="0" err="1" smtClean="0"/>
              <a:t>suatu</a:t>
            </a:r>
            <a:r>
              <a:rPr lang="en-US" dirty="0" smtClean="0"/>
              <a:t> </a:t>
            </a:r>
            <a:r>
              <a:rPr lang="en-US" dirty="0" err="1" smtClean="0"/>
              <a:t>huruf</a:t>
            </a:r>
            <a:r>
              <a:rPr lang="en-US" dirty="0" smtClean="0"/>
              <a:t> </a:t>
            </a:r>
            <a:r>
              <a:rPr lang="en-US" dirty="0" err="1" smtClean="0"/>
              <a:t>digunakan</a:t>
            </a:r>
            <a:r>
              <a:rPr lang="en-US" dirty="0" smtClean="0"/>
              <a:t>.</a:t>
            </a:r>
            <a:endParaRPr lang="en-US" dirty="0"/>
          </a:p>
          <a:p>
            <a:pPr>
              <a:lnSpc>
                <a:spcPct val="90000"/>
              </a:lnSpc>
            </a:pP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dirty="0" err="1">
                <a:latin typeface="Bodoni MT Black" pitchFamily="18" charset="0"/>
              </a:rPr>
              <a:t>Akhirnya</a:t>
            </a:r>
            <a:r>
              <a:rPr lang="en-US" dirty="0">
                <a:latin typeface="Bodoni MT Black" pitchFamily="18" charset="0"/>
              </a:rPr>
              <a:t>…</a:t>
            </a:r>
          </a:p>
        </p:txBody>
      </p:sp>
      <p:sp>
        <p:nvSpPr>
          <p:cNvPr id="30723" name="Rectangle 3"/>
          <p:cNvSpPr>
            <a:spLocks noGrp="1" noChangeArrowheads="1"/>
          </p:cNvSpPr>
          <p:nvPr>
            <p:ph idx="1"/>
          </p:nvPr>
        </p:nvSpPr>
        <p:spPr/>
        <p:txBody>
          <a:bodyPr/>
          <a:lstStyle/>
          <a:p>
            <a:pPr>
              <a:lnSpc>
                <a:spcPct val="90000"/>
              </a:lnSpc>
            </a:pPr>
            <a:r>
              <a:rPr lang="en-US" sz="2800" dirty="0"/>
              <a:t>Qwerty </a:t>
            </a:r>
            <a:r>
              <a:rPr lang="en-US" sz="2800" dirty="0" err="1" smtClean="0"/>
              <a:t>dikembangkan</a:t>
            </a:r>
            <a:r>
              <a:rPr lang="en-US" sz="2800" dirty="0" smtClean="0"/>
              <a:t> </a:t>
            </a:r>
            <a:r>
              <a:rPr lang="en-US" sz="2800" dirty="0" err="1" smtClean="0"/>
              <a:t>secara</a:t>
            </a:r>
            <a:r>
              <a:rPr lang="en-US" sz="2800" dirty="0" smtClean="0"/>
              <a:t> </a:t>
            </a:r>
            <a:r>
              <a:rPr lang="en-US" sz="2800" dirty="0" err="1"/>
              <a:t>luas</a:t>
            </a:r>
            <a:r>
              <a:rPr lang="en-US" sz="2800" dirty="0"/>
              <a:t> </a:t>
            </a:r>
            <a:r>
              <a:rPr lang="en-US" sz="2800" dirty="0" err="1"/>
              <a:t>oleh</a:t>
            </a:r>
            <a:r>
              <a:rPr lang="en-US" sz="2800" dirty="0"/>
              <a:t> Perusahaan Remington </a:t>
            </a:r>
            <a:r>
              <a:rPr lang="en-US" sz="2800" dirty="0" err="1"/>
              <a:t>pada</a:t>
            </a:r>
            <a:r>
              <a:rPr lang="en-US" sz="2800" dirty="0"/>
              <a:t> </a:t>
            </a:r>
            <a:r>
              <a:rPr lang="en-US" sz="2800" dirty="0" err="1"/>
              <a:t>tahun</a:t>
            </a:r>
            <a:r>
              <a:rPr lang="en-US" sz="2800" dirty="0"/>
              <a:t> </a:t>
            </a:r>
            <a:r>
              <a:rPr lang="en-US" sz="2800" dirty="0" smtClean="0"/>
              <a:t>1873.</a:t>
            </a:r>
            <a:endParaRPr lang="en-US" sz="2800" dirty="0"/>
          </a:p>
          <a:p>
            <a:pPr>
              <a:lnSpc>
                <a:spcPct val="90000"/>
              </a:lnSpc>
            </a:pPr>
            <a:r>
              <a:rPr lang="en-US" sz="2800" dirty="0"/>
              <a:t>keyboard </a:t>
            </a:r>
            <a:r>
              <a:rPr lang="en-US" sz="2800" dirty="0" err="1"/>
              <a:t>sebagai</a:t>
            </a:r>
            <a:r>
              <a:rPr lang="en-US" sz="2800" dirty="0"/>
              <a:t> input </a:t>
            </a:r>
            <a:r>
              <a:rPr lang="en-US" sz="2800" dirty="0" err="1"/>
              <a:t>komputer</a:t>
            </a:r>
            <a:r>
              <a:rPr lang="en-US" sz="2800" dirty="0"/>
              <a:t> </a:t>
            </a:r>
            <a:r>
              <a:rPr lang="en-US" sz="2800" dirty="0" err="1"/>
              <a:t>dan</a:t>
            </a:r>
            <a:r>
              <a:rPr lang="en-US" sz="2800" dirty="0"/>
              <a:t> </a:t>
            </a:r>
            <a:r>
              <a:rPr lang="en-US" sz="2800" dirty="0" err="1"/>
              <a:t>pada</a:t>
            </a:r>
            <a:r>
              <a:rPr lang="en-US" sz="2800" dirty="0"/>
              <a:t> </a:t>
            </a:r>
            <a:r>
              <a:rPr lang="en-US" sz="2800" dirty="0" err="1"/>
              <a:t>tahun</a:t>
            </a:r>
            <a:r>
              <a:rPr lang="en-US" sz="2800" dirty="0"/>
              <a:t> </a:t>
            </a:r>
            <a:r>
              <a:rPr lang="en-US" sz="2800" dirty="0" smtClean="0"/>
              <a:t>1973 </a:t>
            </a:r>
            <a:r>
              <a:rPr lang="en-US" sz="2800" dirty="0" err="1"/>
              <a:t>diresmikan</a:t>
            </a:r>
            <a:r>
              <a:rPr lang="en-US" sz="2800" dirty="0"/>
              <a:t> </a:t>
            </a:r>
            <a:r>
              <a:rPr lang="en-US" sz="2800" dirty="0" err="1"/>
              <a:t>sebagai</a:t>
            </a:r>
            <a:r>
              <a:rPr lang="en-US" sz="2800" dirty="0"/>
              <a:t> keyboard </a:t>
            </a:r>
            <a:r>
              <a:rPr lang="en-US" sz="2800" dirty="0" err="1"/>
              <a:t>standar</a:t>
            </a:r>
            <a:r>
              <a:rPr lang="en-US" sz="2800" dirty="0"/>
              <a:t> ISO </a:t>
            </a:r>
            <a:r>
              <a:rPr lang="en-US" sz="2800" i="1" dirty="0"/>
              <a:t>(International </a:t>
            </a:r>
            <a:r>
              <a:rPr lang="en-US" sz="2800" i="1" dirty="0" err="1"/>
              <a:t>Standar</a:t>
            </a:r>
            <a:r>
              <a:rPr lang="en-US" sz="2800" i="1" dirty="0"/>
              <a:t> Organization)</a:t>
            </a:r>
            <a:r>
              <a:rPr lang="en-US" sz="2800" dirty="0"/>
              <a:t>.</a:t>
            </a:r>
          </a:p>
          <a:p>
            <a:pPr>
              <a:lnSpc>
                <a:spcPct val="90000"/>
              </a:lnSpc>
            </a:pPr>
            <a:r>
              <a:rPr lang="en-US" sz="2800" dirty="0" smtClean="0"/>
              <a:t>qwerty </a:t>
            </a:r>
            <a:r>
              <a:rPr lang="en-US" sz="2800" dirty="0" err="1"/>
              <a:t>sdh</a:t>
            </a:r>
            <a:r>
              <a:rPr lang="en-US" sz="2800" dirty="0"/>
              <a:t> </a:t>
            </a:r>
            <a:r>
              <a:rPr lang="en-US" sz="2800" dirty="0" err="1"/>
              <a:t>luas</a:t>
            </a:r>
            <a:r>
              <a:rPr lang="en-US" sz="2800" dirty="0"/>
              <a:t> </a:t>
            </a:r>
            <a:r>
              <a:rPr lang="en-US" sz="2800" dirty="0" err="1"/>
              <a:t>penggunaannya</a:t>
            </a:r>
            <a:r>
              <a:rPr lang="en-US" sz="2800" dirty="0"/>
              <a:t> </a:t>
            </a:r>
            <a:r>
              <a:rPr lang="en-US" sz="2800" dirty="0" err="1"/>
              <a:t>dan</a:t>
            </a:r>
            <a:r>
              <a:rPr lang="en-US" sz="2800" dirty="0"/>
              <a:t> </a:t>
            </a:r>
            <a:r>
              <a:rPr lang="en-US" sz="2800" dirty="0" err="1"/>
              <a:t>banyak</a:t>
            </a:r>
            <a:r>
              <a:rPr lang="en-US" sz="2800" dirty="0"/>
              <a:t> </a:t>
            </a:r>
            <a:r>
              <a:rPr lang="en-US" sz="2800" dirty="0" err="1"/>
              <a:t>yg</a:t>
            </a:r>
            <a:r>
              <a:rPr lang="en-US" sz="2800" dirty="0"/>
              <a:t> </a:t>
            </a:r>
            <a:r>
              <a:rPr lang="en-US" sz="2800" dirty="0" err="1"/>
              <a:t>sdh</a:t>
            </a:r>
            <a:r>
              <a:rPr lang="en-US" sz="2800" dirty="0"/>
              <a:t> </a:t>
            </a:r>
            <a:r>
              <a:rPr lang="en-US" sz="2800" dirty="0" err="1"/>
              <a:t>terbiasa</a:t>
            </a:r>
            <a:r>
              <a:rPr lang="en-US" sz="2800" dirty="0"/>
              <a:t> </a:t>
            </a:r>
            <a:r>
              <a:rPr lang="en-US" sz="2800" dirty="0" err="1"/>
              <a:t>dan</a:t>
            </a:r>
            <a:r>
              <a:rPr lang="en-US" sz="2800" dirty="0"/>
              <a:t> </a:t>
            </a:r>
            <a:r>
              <a:rPr lang="en-US" sz="2800" dirty="0" err="1"/>
              <a:t>tdk</a:t>
            </a:r>
            <a:r>
              <a:rPr lang="en-US" sz="2800" dirty="0"/>
              <a:t> </a:t>
            </a:r>
            <a:r>
              <a:rPr lang="en-US" sz="2800" dirty="0" err="1"/>
              <a:t>mau</a:t>
            </a:r>
            <a:r>
              <a:rPr lang="en-US" sz="2800" dirty="0"/>
              <a:t> </a:t>
            </a:r>
            <a:r>
              <a:rPr lang="en-US" sz="2800" dirty="0" err="1"/>
              <a:t>mengganti</a:t>
            </a:r>
            <a:r>
              <a:rPr lang="en-US" sz="2800" dirty="0"/>
              <a:t> </a:t>
            </a:r>
            <a:r>
              <a:rPr lang="en-US" sz="2800" dirty="0" err="1" smtClean="0"/>
              <a:t>kebiasaannya</a:t>
            </a:r>
            <a:r>
              <a:rPr lang="en-US" sz="2800" dirty="0" smtClean="0"/>
              <a:t>.</a:t>
            </a:r>
            <a:endParaRPr lang="en-US" sz="28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dirty="0">
                <a:latin typeface="Bodoni MT Black" pitchFamily="18" charset="0"/>
              </a:rPr>
              <a:t>Dvorak</a:t>
            </a:r>
          </a:p>
        </p:txBody>
      </p:sp>
      <p:sp>
        <p:nvSpPr>
          <p:cNvPr id="27651" name="Rectangle 3"/>
          <p:cNvSpPr>
            <a:spLocks noGrp="1" noChangeArrowheads="1"/>
          </p:cNvSpPr>
          <p:nvPr>
            <p:ph idx="1"/>
          </p:nvPr>
        </p:nvSpPr>
        <p:spPr>
          <a:xfrm>
            <a:off x="457200" y="1066800"/>
            <a:ext cx="8229600" cy="5257800"/>
          </a:xfrm>
        </p:spPr>
        <p:txBody>
          <a:bodyPr/>
          <a:lstStyle/>
          <a:p>
            <a:r>
              <a:rPr lang="en-US" dirty="0" smtClean="0"/>
              <a:t>Dr. August Dvorak: “qwerty </a:t>
            </a:r>
            <a:r>
              <a:rPr lang="en-US" dirty="0" err="1" smtClean="0"/>
              <a:t>lbh</a:t>
            </a:r>
            <a:r>
              <a:rPr lang="en-US" dirty="0" smtClean="0"/>
              <a:t> </a:t>
            </a:r>
            <a:r>
              <a:rPr lang="en-US" dirty="0" err="1" smtClean="0"/>
              <a:t>buruk</a:t>
            </a:r>
            <a:r>
              <a:rPr lang="en-US" dirty="0" smtClean="0"/>
              <a:t> </a:t>
            </a:r>
            <a:r>
              <a:rPr lang="en-US" dirty="0" err="1" smtClean="0"/>
              <a:t>drpd</a:t>
            </a:r>
            <a:r>
              <a:rPr lang="en-US" dirty="0" smtClean="0"/>
              <a:t> </a:t>
            </a:r>
            <a:r>
              <a:rPr lang="en-US" dirty="0" err="1" smtClean="0"/>
              <a:t>susunan</a:t>
            </a:r>
            <a:r>
              <a:rPr lang="en-US" dirty="0" smtClean="0"/>
              <a:t> </a:t>
            </a:r>
            <a:r>
              <a:rPr lang="en-US" dirty="0" err="1" smtClean="0"/>
              <a:t>secara</a:t>
            </a:r>
            <a:r>
              <a:rPr lang="en-US" dirty="0" smtClean="0"/>
              <a:t> </a:t>
            </a:r>
            <a:r>
              <a:rPr lang="en-US" dirty="0" err="1" smtClean="0"/>
              <a:t>acak</a:t>
            </a:r>
            <a:r>
              <a:rPr lang="en-US" dirty="0" smtClean="0"/>
              <a:t>”</a:t>
            </a:r>
          </a:p>
          <a:p>
            <a:r>
              <a:rPr lang="en-US" b="1" dirty="0" smtClean="0"/>
              <a:t>Dr</a:t>
            </a:r>
            <a:r>
              <a:rPr lang="en-US" b="1" dirty="0"/>
              <a:t>. August </a:t>
            </a:r>
            <a:r>
              <a:rPr lang="en-US" b="1" dirty="0" smtClean="0"/>
              <a:t>Dvorak (1932), </a:t>
            </a:r>
            <a:r>
              <a:rPr lang="en-US" b="1" dirty="0" err="1"/>
              <a:t>seorang</a:t>
            </a:r>
            <a:r>
              <a:rPr lang="en-US" b="1" dirty="0"/>
              <a:t> </a:t>
            </a:r>
            <a:r>
              <a:rPr lang="en-US" b="1" dirty="0" err="1"/>
              <a:t>Amerika</a:t>
            </a:r>
            <a:r>
              <a:rPr lang="en-US" b="1" dirty="0"/>
              <a:t> </a:t>
            </a:r>
            <a:r>
              <a:rPr lang="en-US" b="1" dirty="0" err="1"/>
              <a:t>asal</a:t>
            </a:r>
            <a:r>
              <a:rPr lang="en-US" b="1" dirty="0"/>
              <a:t> Seattle yang </a:t>
            </a:r>
            <a:r>
              <a:rPr lang="en-US" b="1" dirty="0" err="1" smtClean="0"/>
              <a:t>terinspirasi</a:t>
            </a:r>
            <a:r>
              <a:rPr lang="en-US" b="1" dirty="0" smtClean="0"/>
              <a:t> </a:t>
            </a:r>
            <a:r>
              <a:rPr lang="en-US" b="1" dirty="0" err="1"/>
              <a:t>oleh</a:t>
            </a:r>
            <a:r>
              <a:rPr lang="en-US" b="1" dirty="0"/>
              <a:t> </a:t>
            </a:r>
            <a:r>
              <a:rPr lang="en-US" b="1" dirty="0" err="1"/>
              <a:t>ajakan</a:t>
            </a:r>
            <a:r>
              <a:rPr lang="en-US" b="1" dirty="0"/>
              <a:t> Frank </a:t>
            </a:r>
            <a:r>
              <a:rPr lang="en-US" b="1" dirty="0" err="1"/>
              <a:t>Gilberth</a:t>
            </a:r>
            <a:r>
              <a:rPr lang="en-US" b="1" dirty="0"/>
              <a:t> – </a:t>
            </a:r>
            <a:r>
              <a:rPr lang="en-US" b="1" dirty="0" err="1"/>
              <a:t>seorang</a:t>
            </a:r>
            <a:r>
              <a:rPr lang="en-US" b="1" dirty="0"/>
              <a:t> </a:t>
            </a:r>
            <a:r>
              <a:rPr lang="en-US" b="1" dirty="0" err="1"/>
              <a:t>pionir</a:t>
            </a:r>
            <a:r>
              <a:rPr lang="en-US" b="1" dirty="0"/>
              <a:t> </a:t>
            </a:r>
            <a:r>
              <a:rPr lang="en-US" b="1" dirty="0" err="1"/>
              <a:t>dalam</a:t>
            </a:r>
            <a:r>
              <a:rPr lang="en-US" b="1" dirty="0"/>
              <a:t> </a:t>
            </a:r>
            <a:r>
              <a:rPr lang="en-US" b="1" dirty="0" err="1"/>
              <a:t>studi</a:t>
            </a:r>
            <a:r>
              <a:rPr lang="en-US" b="1" dirty="0"/>
              <a:t> </a:t>
            </a:r>
            <a:r>
              <a:rPr lang="en-US" b="1" dirty="0" err="1" smtClean="0"/>
              <a:t>efisiensi</a:t>
            </a:r>
            <a:r>
              <a:rPr lang="en-US" b="1" dirty="0" smtClean="0"/>
              <a:t>.</a:t>
            </a:r>
            <a:endParaRPr lang="en-US" dirty="0"/>
          </a:p>
        </p:txBody>
      </p:sp>
      <p:pic>
        <p:nvPicPr>
          <p:cNvPr id="3074" name="Picture 2"/>
          <p:cNvPicPr>
            <a:picLocks noChangeAspect="1" noChangeArrowheads="1"/>
          </p:cNvPicPr>
          <p:nvPr/>
        </p:nvPicPr>
        <p:blipFill>
          <a:blip r:embed="rId2"/>
          <a:srcRect/>
          <a:stretch>
            <a:fillRect/>
          </a:stretch>
        </p:blipFill>
        <p:spPr bwMode="auto">
          <a:xfrm>
            <a:off x="2698333" y="3886200"/>
            <a:ext cx="6445667" cy="24860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Bodoni MT Black" pitchFamily="18" charset="0"/>
              </a:rPr>
              <a:t>Dvorak</a:t>
            </a:r>
            <a:endParaRPr lang="en-US" dirty="0"/>
          </a:p>
        </p:txBody>
      </p:sp>
      <p:sp>
        <p:nvSpPr>
          <p:cNvPr id="3" name="Content Placeholder 2"/>
          <p:cNvSpPr>
            <a:spLocks noGrp="1"/>
          </p:cNvSpPr>
          <p:nvPr>
            <p:ph idx="1"/>
          </p:nvPr>
        </p:nvSpPr>
        <p:spPr/>
        <p:txBody>
          <a:bodyPr/>
          <a:lstStyle/>
          <a:p>
            <a:r>
              <a:rPr lang="en-US" dirty="0" smtClean="0"/>
              <a:t>ANSI </a:t>
            </a:r>
            <a:r>
              <a:rPr lang="en-US" i="1" dirty="0" smtClean="0"/>
              <a:t>(American National Standard Institute)</a:t>
            </a:r>
            <a:r>
              <a:rPr lang="en-US" dirty="0" smtClean="0"/>
              <a:t> yang </a:t>
            </a:r>
            <a:r>
              <a:rPr lang="en-US" dirty="0" err="1" smtClean="0"/>
              <a:t>menyetujui</a:t>
            </a:r>
            <a:r>
              <a:rPr lang="en-US" dirty="0" smtClean="0"/>
              <a:t> </a:t>
            </a:r>
            <a:r>
              <a:rPr lang="en-US" dirty="0" err="1" smtClean="0"/>
              <a:t>susunan</a:t>
            </a:r>
            <a:r>
              <a:rPr lang="en-US" dirty="0" smtClean="0"/>
              <a:t> keyboard Dvorak </a:t>
            </a:r>
            <a:r>
              <a:rPr lang="en-US" dirty="0" err="1" smtClean="0"/>
              <a:t>sebagai</a:t>
            </a:r>
            <a:r>
              <a:rPr lang="en-US" dirty="0" smtClean="0"/>
              <a:t> </a:t>
            </a:r>
            <a:r>
              <a:rPr lang="en-US" dirty="0" err="1" smtClean="0"/>
              <a:t>versi</a:t>
            </a:r>
            <a:r>
              <a:rPr lang="en-US" dirty="0" smtClean="0"/>
              <a:t> “</a:t>
            </a:r>
            <a:r>
              <a:rPr lang="en-US" dirty="0" err="1" smtClean="0"/>
              <a:t>alternatif</a:t>
            </a:r>
            <a:r>
              <a:rPr lang="en-US" dirty="0" smtClean="0"/>
              <a:t>” </a:t>
            </a:r>
            <a:r>
              <a:rPr lang="en-US" dirty="0" err="1" smtClean="0"/>
              <a:t>di</a:t>
            </a:r>
            <a:r>
              <a:rPr lang="en-US" dirty="0" smtClean="0"/>
              <a:t> </a:t>
            </a:r>
            <a:r>
              <a:rPr lang="en-US" dirty="0" err="1" smtClean="0"/>
              <a:t>sekitar</a:t>
            </a:r>
            <a:r>
              <a:rPr lang="en-US" dirty="0" smtClean="0"/>
              <a:t> </a:t>
            </a:r>
            <a:r>
              <a:rPr lang="en-US" dirty="0" err="1" smtClean="0"/>
              <a:t>Tahun</a:t>
            </a:r>
            <a:r>
              <a:rPr lang="en-US" dirty="0" smtClean="0"/>
              <a:t> 1970.</a:t>
            </a:r>
          </a:p>
          <a:p>
            <a:r>
              <a:rPr lang="en-US" dirty="0" err="1" smtClean="0"/>
              <a:t>Efisiensi</a:t>
            </a:r>
            <a:r>
              <a:rPr lang="en-US" dirty="0" smtClean="0"/>
              <a:t> 10% - 15% </a:t>
            </a:r>
            <a:r>
              <a:rPr lang="en-US" dirty="0" err="1" smtClean="0"/>
              <a:t>dari</a:t>
            </a:r>
            <a:r>
              <a:rPr lang="en-US" dirty="0" smtClean="0"/>
              <a:t> </a:t>
            </a:r>
            <a:r>
              <a:rPr lang="en-US" dirty="0" err="1" smtClean="0"/>
              <a:t>pada</a:t>
            </a:r>
            <a:r>
              <a:rPr lang="en-US" dirty="0" smtClean="0"/>
              <a:t> QWERTY.</a:t>
            </a:r>
          </a:p>
          <a:p>
            <a:r>
              <a:rPr lang="en-US" dirty="0" smtClean="0"/>
              <a:t>Tata </a:t>
            </a:r>
            <a:r>
              <a:rPr lang="en-US" dirty="0" err="1" smtClean="0"/>
              <a:t>letaknya</a:t>
            </a:r>
            <a:r>
              <a:rPr lang="en-US" dirty="0" smtClean="0"/>
              <a:t> 70% agar </a:t>
            </a:r>
            <a:r>
              <a:rPr lang="en-US" dirty="0" err="1" smtClean="0"/>
              <a:t>pengetikan</a:t>
            </a:r>
            <a:r>
              <a:rPr lang="en-US" dirty="0" smtClean="0"/>
              <a:t> </a:t>
            </a:r>
            <a:r>
              <a:rPr lang="en-US" dirty="0" err="1" smtClean="0"/>
              <a:t>berada</a:t>
            </a:r>
            <a:r>
              <a:rPr lang="en-US" dirty="0" smtClean="0"/>
              <a:t> </a:t>
            </a:r>
            <a:r>
              <a:rPr lang="en-US" dirty="0" err="1" smtClean="0"/>
              <a:t>pada</a:t>
            </a:r>
            <a:r>
              <a:rPr lang="en-US" dirty="0" smtClean="0"/>
              <a:t> home row.</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en-US" dirty="0">
                <a:latin typeface="Bodoni MT Black" pitchFamily="18" charset="0"/>
              </a:rPr>
              <a:t>Alphabet</a:t>
            </a:r>
          </a:p>
        </p:txBody>
      </p:sp>
      <p:sp>
        <p:nvSpPr>
          <p:cNvPr id="44035" name="Rectangle 3"/>
          <p:cNvSpPr>
            <a:spLocks noGrp="1" noChangeArrowheads="1"/>
          </p:cNvSpPr>
          <p:nvPr>
            <p:ph idx="1"/>
          </p:nvPr>
        </p:nvSpPr>
        <p:spPr/>
        <p:txBody>
          <a:bodyPr/>
          <a:lstStyle/>
          <a:p>
            <a:r>
              <a:rPr lang="en-US" dirty="0" err="1"/>
              <a:t>Tdk</a:t>
            </a:r>
            <a:r>
              <a:rPr lang="en-US" dirty="0"/>
              <a:t> </a:t>
            </a:r>
            <a:r>
              <a:rPr lang="en-US" dirty="0" err="1"/>
              <a:t>sepopuler</a:t>
            </a:r>
            <a:r>
              <a:rPr lang="en-US" dirty="0"/>
              <a:t> qwerty </a:t>
            </a:r>
            <a:r>
              <a:rPr lang="en-US" dirty="0" err="1"/>
              <a:t>dan</a:t>
            </a:r>
            <a:r>
              <a:rPr lang="en-US" dirty="0"/>
              <a:t> </a:t>
            </a:r>
            <a:r>
              <a:rPr lang="en-US" dirty="0" err="1"/>
              <a:t>dvorak</a:t>
            </a:r>
            <a:endParaRPr lang="en-US" dirty="0"/>
          </a:p>
          <a:p>
            <a:r>
              <a:rPr lang="en-US" dirty="0" err="1"/>
              <a:t>Biasanya</a:t>
            </a:r>
            <a:r>
              <a:rPr lang="en-US" dirty="0"/>
              <a:t> </a:t>
            </a:r>
            <a:r>
              <a:rPr lang="en-US" dirty="0" err="1"/>
              <a:t>digunakan</a:t>
            </a:r>
            <a:r>
              <a:rPr lang="en-US" dirty="0"/>
              <a:t> </a:t>
            </a:r>
            <a:r>
              <a:rPr lang="en-US" dirty="0" err="1"/>
              <a:t>utk</a:t>
            </a:r>
            <a:r>
              <a:rPr lang="en-US" dirty="0"/>
              <a:t> </a:t>
            </a:r>
            <a:r>
              <a:rPr lang="en-US" dirty="0" err="1"/>
              <a:t>komp</a:t>
            </a:r>
            <a:r>
              <a:rPr lang="en-US" dirty="0"/>
              <a:t> anak2</a:t>
            </a:r>
          </a:p>
          <a:p>
            <a:r>
              <a:rPr lang="en-US" dirty="0"/>
              <a:t>Dari </a:t>
            </a:r>
            <a:r>
              <a:rPr lang="en-US" dirty="0" err="1"/>
              <a:t>hasil</a:t>
            </a:r>
            <a:r>
              <a:rPr lang="en-US" dirty="0"/>
              <a:t> </a:t>
            </a:r>
            <a:r>
              <a:rPr lang="en-US" dirty="0" err="1"/>
              <a:t>pengujian</a:t>
            </a:r>
            <a:r>
              <a:rPr lang="en-US" dirty="0"/>
              <a:t>, </a:t>
            </a:r>
            <a:r>
              <a:rPr lang="en-US" dirty="0" err="1"/>
              <a:t>tata</a:t>
            </a:r>
            <a:r>
              <a:rPr lang="en-US" dirty="0"/>
              <a:t> </a:t>
            </a:r>
            <a:r>
              <a:rPr lang="en-US" dirty="0" err="1"/>
              <a:t>letak</a:t>
            </a:r>
            <a:r>
              <a:rPr lang="en-US" dirty="0"/>
              <a:t> </a:t>
            </a:r>
            <a:r>
              <a:rPr lang="en-US" dirty="0" err="1"/>
              <a:t>ini</a:t>
            </a:r>
            <a:r>
              <a:rPr lang="en-US" dirty="0"/>
              <a:t> </a:t>
            </a:r>
            <a:r>
              <a:rPr lang="en-US" dirty="0" err="1"/>
              <a:t>tdk</a:t>
            </a:r>
            <a:r>
              <a:rPr lang="en-US" dirty="0"/>
              <a:t> </a:t>
            </a:r>
            <a:r>
              <a:rPr lang="en-US" dirty="0" err="1"/>
              <a:t>efektif</a:t>
            </a:r>
            <a:r>
              <a:rPr lang="en-US" dirty="0"/>
              <a:t>. </a:t>
            </a:r>
            <a:r>
              <a:rPr lang="en-US" dirty="0" err="1"/>
              <a:t>Mgkn</a:t>
            </a:r>
            <a:r>
              <a:rPr lang="en-US" dirty="0"/>
              <a:t> </a:t>
            </a:r>
            <a:r>
              <a:rPr lang="en-US" dirty="0" err="1" smtClean="0"/>
              <a:t>karena</a:t>
            </a:r>
            <a:r>
              <a:rPr lang="en-US" dirty="0" smtClean="0"/>
              <a:t> </a:t>
            </a:r>
            <a:r>
              <a:rPr lang="en-US" dirty="0" err="1"/>
              <a:t>krn</a:t>
            </a:r>
            <a:r>
              <a:rPr lang="en-US" dirty="0"/>
              <a:t> </a:t>
            </a:r>
            <a:r>
              <a:rPr lang="en-US" dirty="0" err="1"/>
              <a:t>ketidakseimbangan</a:t>
            </a:r>
            <a:r>
              <a:rPr lang="en-US" dirty="0"/>
              <a:t> </a:t>
            </a:r>
            <a:r>
              <a:rPr lang="en-US" dirty="0" err="1"/>
              <a:t>penggunaan</a:t>
            </a:r>
            <a:r>
              <a:rPr lang="en-US" dirty="0"/>
              <a:t> </a:t>
            </a:r>
            <a:r>
              <a:rPr lang="en-US" dirty="0" err="1"/>
              <a:t>jari</a:t>
            </a:r>
            <a:r>
              <a:rPr lang="en-US" dirty="0"/>
              <a:t> pd </a:t>
            </a:r>
            <a:r>
              <a:rPr lang="en-US" dirty="0" err="1"/>
              <a:t>saat</a:t>
            </a:r>
            <a:r>
              <a:rPr lang="en-US" dirty="0"/>
              <a:t> </a:t>
            </a:r>
            <a:r>
              <a:rPr lang="en-US" dirty="0" err="1" smtClean="0"/>
              <a:t>pengetikan</a:t>
            </a:r>
            <a:r>
              <a:rPr lang="en-US" dirty="0" smtClean="0"/>
              <a:t>.		 				</a:t>
            </a:r>
            <a:r>
              <a:rPr lang="en-US" dirty="0" err="1" smtClean="0"/>
              <a:t>Memperlambat</a:t>
            </a:r>
            <a:r>
              <a:rPr lang="en-US" dirty="0" smtClean="0"/>
              <a:t> </a:t>
            </a:r>
            <a:r>
              <a:rPr lang="en-US" dirty="0" err="1" smtClean="0"/>
              <a:t>pengetikan</a:t>
            </a:r>
            <a:r>
              <a:rPr lang="en-US" dirty="0" smtClean="0"/>
              <a:t>.</a:t>
            </a:r>
          </a:p>
        </p:txBody>
      </p:sp>
      <p:sp>
        <p:nvSpPr>
          <p:cNvPr id="4" name="Right Arrow 3"/>
          <p:cNvSpPr/>
          <p:nvPr/>
        </p:nvSpPr>
        <p:spPr>
          <a:xfrm>
            <a:off x="914400" y="4267200"/>
            <a:ext cx="10668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US" dirty="0" err="1">
                <a:latin typeface="Bodoni MT Black" pitchFamily="18" charset="0"/>
              </a:rPr>
              <a:t>Klockenberg</a:t>
            </a:r>
            <a:endParaRPr lang="en-US" dirty="0">
              <a:latin typeface="Bodoni MT Black" pitchFamily="18" charset="0"/>
            </a:endParaRPr>
          </a:p>
        </p:txBody>
      </p:sp>
      <p:sp>
        <p:nvSpPr>
          <p:cNvPr id="41987" name="Rectangle 3"/>
          <p:cNvSpPr>
            <a:spLocks noGrp="1" noChangeArrowheads="1"/>
          </p:cNvSpPr>
          <p:nvPr>
            <p:ph idx="1"/>
          </p:nvPr>
        </p:nvSpPr>
        <p:spPr/>
        <p:txBody>
          <a:bodyPr/>
          <a:lstStyle/>
          <a:p>
            <a:r>
              <a:rPr lang="en-US" dirty="0"/>
              <a:t>Tata </a:t>
            </a:r>
            <a:r>
              <a:rPr lang="en-US" dirty="0" err="1"/>
              <a:t>letak</a:t>
            </a:r>
            <a:r>
              <a:rPr lang="en-US" dirty="0"/>
              <a:t> </a:t>
            </a:r>
            <a:r>
              <a:rPr lang="en-US" dirty="0" err="1"/>
              <a:t>dengan</a:t>
            </a:r>
            <a:r>
              <a:rPr lang="en-US" dirty="0"/>
              <a:t> </a:t>
            </a:r>
            <a:r>
              <a:rPr lang="en-US" dirty="0" err="1"/>
              <a:t>pembagian</a:t>
            </a:r>
            <a:r>
              <a:rPr lang="en-US" dirty="0"/>
              <a:t> </a:t>
            </a:r>
            <a:r>
              <a:rPr lang="en-US" dirty="0" err="1"/>
              <a:t>kelompok</a:t>
            </a:r>
            <a:r>
              <a:rPr lang="en-US" dirty="0"/>
              <a:t> </a:t>
            </a:r>
            <a:r>
              <a:rPr lang="en-US" dirty="0" err="1"/>
              <a:t>huruf</a:t>
            </a:r>
            <a:r>
              <a:rPr lang="en-US" dirty="0"/>
              <a:t> </a:t>
            </a:r>
            <a:r>
              <a:rPr lang="en-US" dirty="0" err="1"/>
              <a:t>menjadi</a:t>
            </a:r>
            <a:r>
              <a:rPr lang="en-US" dirty="0"/>
              <a:t> 2 </a:t>
            </a:r>
            <a:r>
              <a:rPr lang="en-US" dirty="0" err="1"/>
              <a:t>bagian</a:t>
            </a:r>
            <a:r>
              <a:rPr lang="en-US" dirty="0"/>
              <a:t> </a:t>
            </a:r>
            <a:r>
              <a:rPr lang="en-US" dirty="0" err="1"/>
              <a:t>kiri</a:t>
            </a:r>
            <a:r>
              <a:rPr lang="en-US" dirty="0"/>
              <a:t> </a:t>
            </a:r>
            <a:r>
              <a:rPr lang="en-US" dirty="0" err="1"/>
              <a:t>dan</a:t>
            </a:r>
            <a:r>
              <a:rPr lang="en-US" dirty="0"/>
              <a:t> </a:t>
            </a:r>
            <a:r>
              <a:rPr lang="en-US" dirty="0" err="1"/>
              <a:t>kanan</a:t>
            </a:r>
            <a:endParaRPr lang="en-US" dirty="0"/>
          </a:p>
          <a:p>
            <a:r>
              <a:rPr lang="en-US" dirty="0" err="1"/>
              <a:t>Dengan</a:t>
            </a:r>
            <a:r>
              <a:rPr lang="en-US" dirty="0"/>
              <a:t> </a:t>
            </a:r>
            <a:r>
              <a:rPr lang="en-US" dirty="0" err="1"/>
              <a:t>sudut</a:t>
            </a:r>
            <a:r>
              <a:rPr lang="en-US" dirty="0"/>
              <a:t> </a:t>
            </a:r>
            <a:r>
              <a:rPr lang="en-US" dirty="0" err="1"/>
              <a:t>menyesuikan</a:t>
            </a:r>
            <a:r>
              <a:rPr lang="en-US" dirty="0"/>
              <a:t> </a:t>
            </a:r>
            <a:r>
              <a:rPr lang="en-US" dirty="0" err="1"/>
              <a:t>dgn</a:t>
            </a:r>
            <a:r>
              <a:rPr lang="en-US" dirty="0"/>
              <a:t> </a:t>
            </a:r>
            <a:r>
              <a:rPr lang="en-US" dirty="0" err="1"/>
              <a:t>posisi</a:t>
            </a:r>
            <a:r>
              <a:rPr lang="en-US" dirty="0"/>
              <a:t> </a:t>
            </a:r>
            <a:r>
              <a:rPr lang="en-US" dirty="0" err="1"/>
              <a:t>pegelangan</a:t>
            </a:r>
            <a:r>
              <a:rPr lang="en-US" dirty="0"/>
              <a:t> </a:t>
            </a:r>
            <a:r>
              <a:rPr lang="en-US" dirty="0" err="1" smtClean="0"/>
              <a:t>tangan</a:t>
            </a:r>
            <a:r>
              <a:rPr lang="en-US" dirty="0" smtClean="0"/>
              <a:t>.</a:t>
            </a:r>
          </a:p>
          <a:p>
            <a:endParaRPr lang="en-US" dirty="0"/>
          </a:p>
        </p:txBody>
      </p:sp>
      <p:pic>
        <p:nvPicPr>
          <p:cNvPr id="5122" name="Picture 2" descr="3"/>
          <p:cNvPicPr>
            <a:picLocks noChangeAspect="1" noChangeArrowheads="1"/>
          </p:cNvPicPr>
          <p:nvPr/>
        </p:nvPicPr>
        <p:blipFill>
          <a:blip r:embed="rId2"/>
          <a:srcRect/>
          <a:stretch>
            <a:fillRect/>
          </a:stretch>
        </p:blipFill>
        <p:spPr bwMode="auto">
          <a:xfrm>
            <a:off x="2057400" y="3886200"/>
            <a:ext cx="4495800" cy="24770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Bodoni MT Black" pitchFamily="18" charset="0"/>
              </a:rPr>
              <a:t>Chord keyboard</a:t>
            </a:r>
            <a:endParaRPr lang="en-US" dirty="0">
              <a:latin typeface="Bodoni MT Black" pitchFamily="18" charset="0"/>
            </a:endParaRPr>
          </a:p>
        </p:txBody>
      </p:sp>
      <p:sp>
        <p:nvSpPr>
          <p:cNvPr id="3" name="Content Placeholder 2"/>
          <p:cNvSpPr>
            <a:spLocks noGrp="1"/>
          </p:cNvSpPr>
          <p:nvPr>
            <p:ph idx="1"/>
          </p:nvPr>
        </p:nvSpPr>
        <p:spPr/>
        <p:txBody>
          <a:bodyPr/>
          <a:lstStyle/>
          <a:p>
            <a:r>
              <a:rPr lang="en-US" dirty="0" smtClean="0"/>
              <a:t>Chord keyboard </a:t>
            </a:r>
            <a:r>
              <a:rPr lang="en-US" dirty="0" err="1" smtClean="0"/>
              <a:t>digunakan</a:t>
            </a:r>
            <a:r>
              <a:rPr lang="en-US" dirty="0" smtClean="0"/>
              <a:t> </a:t>
            </a:r>
            <a:r>
              <a:rPr lang="en-US" dirty="0" err="1" smtClean="0"/>
              <a:t>untuk</a:t>
            </a:r>
            <a:r>
              <a:rPr lang="en-US" dirty="0" smtClean="0"/>
              <a:t> </a:t>
            </a:r>
            <a:r>
              <a:rPr lang="en-US" dirty="0" err="1" smtClean="0"/>
              <a:t>metode</a:t>
            </a:r>
            <a:r>
              <a:rPr lang="en-US" dirty="0" smtClean="0"/>
              <a:t> yang </a:t>
            </a:r>
            <a:r>
              <a:rPr lang="en-US" dirty="0" err="1" smtClean="0"/>
              <a:t>disebut</a:t>
            </a:r>
            <a:r>
              <a:rPr lang="en-US" dirty="0" smtClean="0"/>
              <a:t> </a:t>
            </a:r>
            <a:r>
              <a:rPr lang="en-US" i="1" dirty="0" smtClean="0"/>
              <a:t>one-key-at-a-time</a:t>
            </a:r>
            <a:r>
              <a:rPr lang="en-US" dirty="0" smtClean="0"/>
              <a:t>.</a:t>
            </a:r>
          </a:p>
          <a:p>
            <a:r>
              <a:rPr lang="en-US" dirty="0" err="1" smtClean="0"/>
              <a:t>Membuat</a:t>
            </a:r>
            <a:r>
              <a:rPr lang="en-US" dirty="0" smtClean="0"/>
              <a:t> </a:t>
            </a:r>
            <a:r>
              <a:rPr lang="en-US" dirty="0" err="1" smtClean="0"/>
              <a:t>sebuah</a:t>
            </a:r>
            <a:r>
              <a:rPr lang="en-US" dirty="0" smtClean="0"/>
              <a:t> keyboard </a:t>
            </a:r>
            <a:r>
              <a:rPr lang="en-US" dirty="0" err="1" smtClean="0"/>
              <a:t>dengan</a:t>
            </a:r>
            <a:r>
              <a:rPr lang="en-US" dirty="0" smtClean="0"/>
              <a:t> </a:t>
            </a:r>
            <a:r>
              <a:rPr lang="en-US" dirty="0" err="1" smtClean="0"/>
              <a:t>kombinasi</a:t>
            </a:r>
            <a:r>
              <a:rPr lang="en-US" dirty="0" smtClean="0"/>
              <a:t> </a:t>
            </a:r>
            <a:r>
              <a:rPr lang="en-US" dirty="0" err="1" smtClean="0"/>
              <a:t>huruf</a:t>
            </a:r>
            <a:r>
              <a:rPr lang="en-US" dirty="0" smtClean="0"/>
              <a:t> </a:t>
            </a:r>
            <a:r>
              <a:rPr lang="en-US" dirty="0" err="1" smtClean="0"/>
              <a:t>akan</a:t>
            </a:r>
            <a:r>
              <a:rPr lang="en-US" dirty="0" smtClean="0"/>
              <a:t> </a:t>
            </a:r>
            <a:r>
              <a:rPr lang="en-US" dirty="0" err="1" smtClean="0"/>
              <a:t>menampilkan</a:t>
            </a:r>
            <a:r>
              <a:rPr lang="en-US" dirty="0" smtClean="0"/>
              <a:t> </a:t>
            </a:r>
            <a:r>
              <a:rPr lang="en-US" dirty="0" err="1" smtClean="0"/>
              <a:t>sebuah</a:t>
            </a:r>
            <a:r>
              <a:rPr lang="en-US" dirty="0" smtClean="0"/>
              <a:t> </a:t>
            </a:r>
            <a:r>
              <a:rPr lang="en-US" dirty="0" err="1" smtClean="0"/>
              <a:t>kata</a:t>
            </a:r>
            <a:r>
              <a:rPr lang="en-US" dirty="0" smtClean="0"/>
              <a:t>.</a:t>
            </a:r>
          </a:p>
          <a:p>
            <a:r>
              <a:rPr lang="en-US" dirty="0" err="1" smtClean="0"/>
              <a:t>Palantype</a:t>
            </a:r>
            <a:r>
              <a:rPr lang="en-US" dirty="0" smtClean="0"/>
              <a:t> : </a:t>
            </a:r>
            <a:r>
              <a:rPr lang="en-US" dirty="0" err="1" smtClean="0"/>
              <a:t>konsonan</a:t>
            </a:r>
            <a:r>
              <a:rPr lang="en-US" dirty="0" smtClean="0"/>
              <a:t> </a:t>
            </a:r>
            <a:r>
              <a:rPr lang="en-US" dirty="0" err="1" smtClean="0"/>
              <a:t>di</a:t>
            </a:r>
            <a:r>
              <a:rPr lang="en-US" dirty="0" smtClean="0"/>
              <a:t> </a:t>
            </a:r>
            <a:r>
              <a:rPr lang="en-US" dirty="0" err="1" smtClean="0"/>
              <a:t>kanan</a:t>
            </a:r>
            <a:r>
              <a:rPr lang="en-US" dirty="0" smtClean="0"/>
              <a:t> - </a:t>
            </a:r>
            <a:r>
              <a:rPr lang="en-US" dirty="0" err="1" smtClean="0"/>
              <a:t>kiri</a:t>
            </a:r>
            <a:r>
              <a:rPr lang="en-US" dirty="0" smtClean="0"/>
              <a:t> </a:t>
            </a:r>
            <a:r>
              <a:rPr lang="en-US" dirty="0" err="1" smtClean="0"/>
              <a:t>dan</a:t>
            </a:r>
            <a:r>
              <a:rPr lang="en-US" dirty="0" smtClean="0"/>
              <a:t> vocal </a:t>
            </a:r>
            <a:r>
              <a:rPr lang="en-US" dirty="0" err="1" smtClean="0"/>
              <a:t>di</a:t>
            </a:r>
            <a:r>
              <a:rPr lang="en-US" dirty="0" smtClean="0"/>
              <a:t> </a:t>
            </a:r>
            <a:r>
              <a:rPr lang="en-US" dirty="0" err="1" smtClean="0"/>
              <a:t>tengah</a:t>
            </a:r>
            <a:r>
              <a:rPr lang="en-US" dirty="0" smtClean="0"/>
              <a:t>.</a:t>
            </a:r>
          </a:p>
          <a:p>
            <a:r>
              <a:rPr lang="en-US" dirty="0" smtClean="0"/>
              <a:t>Stenotype : </a:t>
            </a:r>
            <a:r>
              <a:rPr lang="en-US" dirty="0" err="1" smtClean="0"/>
              <a:t>konsonan</a:t>
            </a:r>
            <a:r>
              <a:rPr lang="en-US" dirty="0" smtClean="0"/>
              <a:t> </a:t>
            </a:r>
            <a:r>
              <a:rPr lang="en-US" dirty="0" err="1" smtClean="0"/>
              <a:t>di</a:t>
            </a:r>
            <a:r>
              <a:rPr lang="en-US" dirty="0" smtClean="0"/>
              <a:t> </a:t>
            </a:r>
            <a:r>
              <a:rPr lang="en-US" dirty="0" err="1" smtClean="0"/>
              <a:t>dua</a:t>
            </a:r>
            <a:r>
              <a:rPr lang="en-US" dirty="0" smtClean="0"/>
              <a:t> </a:t>
            </a:r>
            <a:r>
              <a:rPr lang="en-US" dirty="0" err="1" smtClean="0"/>
              <a:t>baris</a:t>
            </a:r>
            <a:r>
              <a:rPr lang="en-US" dirty="0" smtClean="0"/>
              <a:t> </a:t>
            </a:r>
            <a:r>
              <a:rPr lang="en-US" dirty="0" err="1" smtClean="0"/>
              <a:t>diatas</a:t>
            </a:r>
            <a:r>
              <a:rPr lang="en-US" dirty="0" smtClean="0"/>
              <a:t>, </a:t>
            </a:r>
            <a:r>
              <a:rPr lang="en-US" dirty="0" err="1" smtClean="0"/>
              <a:t>dan</a:t>
            </a:r>
            <a:r>
              <a:rPr lang="en-US" dirty="0" smtClean="0"/>
              <a:t> vocal </a:t>
            </a:r>
            <a:r>
              <a:rPr lang="en-US" dirty="0" err="1" smtClean="0"/>
              <a:t>di</a:t>
            </a:r>
            <a:r>
              <a:rPr lang="en-US" dirty="0" smtClean="0"/>
              <a:t> </a:t>
            </a:r>
            <a:r>
              <a:rPr lang="en-US" dirty="0" err="1" smtClean="0"/>
              <a:t>bawah</a:t>
            </a:r>
            <a:r>
              <a:rPr lang="en-US" dirty="0" smtClean="0"/>
              <a:t>.</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US" dirty="0" err="1">
                <a:latin typeface="Bodoni MT Black" pitchFamily="18" charset="0"/>
              </a:rPr>
              <a:t>Tombol</a:t>
            </a:r>
            <a:r>
              <a:rPr lang="en-US" dirty="0">
                <a:latin typeface="Bodoni MT Black" pitchFamily="18" charset="0"/>
              </a:rPr>
              <a:t> </a:t>
            </a:r>
            <a:r>
              <a:rPr lang="en-US" dirty="0" err="1">
                <a:latin typeface="Bodoni MT Black" pitchFamily="18" charset="0"/>
              </a:rPr>
              <a:t>Numerik</a:t>
            </a:r>
            <a:endParaRPr lang="en-US" dirty="0">
              <a:latin typeface="Bodoni MT Black" pitchFamily="18" charset="0"/>
            </a:endParaRPr>
          </a:p>
        </p:txBody>
      </p:sp>
      <p:sp>
        <p:nvSpPr>
          <p:cNvPr id="45059" name="Rectangle 3"/>
          <p:cNvSpPr>
            <a:spLocks noGrp="1" noChangeArrowheads="1"/>
          </p:cNvSpPr>
          <p:nvPr>
            <p:ph idx="1"/>
          </p:nvPr>
        </p:nvSpPr>
        <p:spPr/>
        <p:txBody>
          <a:bodyPr/>
          <a:lstStyle/>
          <a:p>
            <a:r>
              <a:rPr lang="en-US" dirty="0" err="1"/>
              <a:t>Meski</a:t>
            </a:r>
            <a:r>
              <a:rPr lang="en-US" dirty="0"/>
              <a:t> </a:t>
            </a:r>
            <a:r>
              <a:rPr lang="en-US" dirty="0" err="1"/>
              <a:t>tersedia</a:t>
            </a:r>
            <a:r>
              <a:rPr lang="en-US" dirty="0"/>
              <a:t> </a:t>
            </a:r>
            <a:r>
              <a:rPr lang="en-US" dirty="0" err="1"/>
              <a:t>jg</a:t>
            </a:r>
            <a:r>
              <a:rPr lang="en-US" dirty="0"/>
              <a:t> </a:t>
            </a:r>
            <a:r>
              <a:rPr lang="en-US" dirty="0" err="1"/>
              <a:t>secara</a:t>
            </a:r>
            <a:r>
              <a:rPr lang="en-US" dirty="0"/>
              <a:t> </a:t>
            </a:r>
            <a:r>
              <a:rPr lang="en-US" dirty="0" err="1"/>
              <a:t>melebar</a:t>
            </a:r>
            <a:r>
              <a:rPr lang="en-US" dirty="0"/>
              <a:t> pd </a:t>
            </a:r>
            <a:r>
              <a:rPr lang="en-US" dirty="0" err="1"/>
              <a:t>tombol</a:t>
            </a:r>
            <a:r>
              <a:rPr lang="en-US" dirty="0"/>
              <a:t> </a:t>
            </a:r>
            <a:r>
              <a:rPr lang="en-US" dirty="0" err="1"/>
              <a:t>alphanumerik</a:t>
            </a:r>
            <a:r>
              <a:rPr lang="en-US" dirty="0"/>
              <a:t>, </a:t>
            </a:r>
            <a:r>
              <a:rPr lang="en-US" dirty="0" err="1"/>
              <a:t>namun</a:t>
            </a:r>
            <a:r>
              <a:rPr lang="en-US" dirty="0"/>
              <a:t> </a:t>
            </a:r>
            <a:r>
              <a:rPr lang="en-US" dirty="0" err="1"/>
              <a:t>tombol</a:t>
            </a:r>
            <a:r>
              <a:rPr lang="en-US" dirty="0"/>
              <a:t> </a:t>
            </a:r>
            <a:r>
              <a:rPr lang="en-US" dirty="0" err="1"/>
              <a:t>numerik</a:t>
            </a:r>
            <a:r>
              <a:rPr lang="en-US" dirty="0"/>
              <a:t> </a:t>
            </a:r>
            <a:r>
              <a:rPr lang="en-US" dirty="0" err="1"/>
              <a:t>tetap</a:t>
            </a:r>
            <a:r>
              <a:rPr lang="en-US" dirty="0"/>
              <a:t> </a:t>
            </a:r>
            <a:r>
              <a:rPr lang="en-US" dirty="0" err="1"/>
              <a:t>dibutuhkan</a:t>
            </a:r>
            <a:endParaRPr lang="en-US" dirty="0"/>
          </a:p>
          <a:p>
            <a:r>
              <a:rPr lang="en-US" dirty="0" err="1"/>
              <a:t>Kerena</a:t>
            </a:r>
            <a:r>
              <a:rPr lang="en-US" dirty="0"/>
              <a:t> </a:t>
            </a:r>
            <a:r>
              <a:rPr lang="en-US" dirty="0" err="1"/>
              <a:t>penggunaan</a:t>
            </a:r>
            <a:r>
              <a:rPr lang="en-US" dirty="0"/>
              <a:t> </a:t>
            </a:r>
            <a:r>
              <a:rPr lang="en-US" dirty="0" err="1"/>
              <a:t>satu</a:t>
            </a:r>
            <a:r>
              <a:rPr lang="en-US" dirty="0"/>
              <a:t> </a:t>
            </a:r>
            <a:r>
              <a:rPr lang="en-US" dirty="0" err="1"/>
              <a:t>tangan</a:t>
            </a:r>
            <a:r>
              <a:rPr lang="en-US" dirty="0"/>
              <a:t> </a:t>
            </a:r>
            <a:r>
              <a:rPr lang="en-US" dirty="0" err="1"/>
              <a:t>lbh</a:t>
            </a:r>
            <a:r>
              <a:rPr lang="en-US" dirty="0"/>
              <a:t> </a:t>
            </a:r>
            <a:r>
              <a:rPr lang="en-US" dirty="0" err="1"/>
              <a:t>nyaman</a:t>
            </a:r>
            <a:endParaRPr lang="en-US" dirty="0"/>
          </a:p>
          <a:p>
            <a:r>
              <a:rPr lang="en-US" dirty="0"/>
              <a:t>2 model: model </a:t>
            </a:r>
            <a:r>
              <a:rPr lang="en-US" dirty="0" err="1"/>
              <a:t>kalkulator</a:t>
            </a:r>
            <a:r>
              <a:rPr lang="en-US" dirty="0"/>
              <a:t> </a:t>
            </a:r>
            <a:r>
              <a:rPr lang="en-US" dirty="0" smtClean="0"/>
              <a:t>(9-1) </a:t>
            </a:r>
            <a:r>
              <a:rPr lang="en-US" dirty="0" err="1" smtClean="0"/>
              <a:t>dan</a:t>
            </a:r>
            <a:r>
              <a:rPr lang="en-US" dirty="0" smtClean="0"/>
              <a:t> </a:t>
            </a:r>
            <a:r>
              <a:rPr lang="en-US" dirty="0"/>
              <a:t>model </a:t>
            </a:r>
            <a:r>
              <a:rPr lang="en-US" dirty="0" err="1" smtClean="0"/>
              <a:t>telpon</a:t>
            </a:r>
            <a:r>
              <a:rPr lang="en-US" dirty="0"/>
              <a:t> </a:t>
            </a:r>
            <a:r>
              <a:rPr lang="en-US" dirty="0" smtClean="0"/>
              <a:t>(1-9)</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en-US" dirty="0" err="1">
                <a:latin typeface="Bodoni MT Black" pitchFamily="18" charset="0"/>
              </a:rPr>
              <a:t>Tombol</a:t>
            </a:r>
            <a:r>
              <a:rPr lang="en-US" dirty="0">
                <a:latin typeface="Bodoni MT Black" pitchFamily="18" charset="0"/>
              </a:rPr>
              <a:t> </a:t>
            </a:r>
            <a:r>
              <a:rPr lang="en-US" dirty="0" err="1">
                <a:latin typeface="Bodoni MT Black" pitchFamily="18" charset="0"/>
              </a:rPr>
              <a:t>Fungsi</a:t>
            </a:r>
            <a:endParaRPr lang="en-US" dirty="0">
              <a:latin typeface="Bodoni MT Black" pitchFamily="18" charset="0"/>
            </a:endParaRPr>
          </a:p>
        </p:txBody>
      </p:sp>
      <p:sp>
        <p:nvSpPr>
          <p:cNvPr id="46083" name="Rectangle 3"/>
          <p:cNvSpPr>
            <a:spLocks noGrp="1" noChangeArrowheads="1"/>
          </p:cNvSpPr>
          <p:nvPr>
            <p:ph idx="1"/>
          </p:nvPr>
        </p:nvSpPr>
        <p:spPr/>
        <p:txBody>
          <a:bodyPr/>
          <a:lstStyle/>
          <a:p>
            <a:r>
              <a:rPr lang="en-US" dirty="0" err="1"/>
              <a:t>Mengurangi</a:t>
            </a:r>
            <a:r>
              <a:rPr lang="en-US" dirty="0"/>
              <a:t> </a:t>
            </a:r>
            <a:r>
              <a:rPr lang="en-US" dirty="0" err="1"/>
              <a:t>beban</a:t>
            </a:r>
            <a:r>
              <a:rPr lang="en-US" dirty="0"/>
              <a:t> </a:t>
            </a:r>
            <a:r>
              <a:rPr lang="en-US" dirty="0" err="1"/>
              <a:t>ingatan</a:t>
            </a:r>
            <a:endParaRPr lang="en-US" dirty="0"/>
          </a:p>
          <a:p>
            <a:r>
              <a:rPr lang="en-US" dirty="0" err="1"/>
              <a:t>Mudah</a:t>
            </a:r>
            <a:r>
              <a:rPr lang="en-US" dirty="0"/>
              <a:t> </a:t>
            </a:r>
            <a:r>
              <a:rPr lang="en-US" dirty="0" err="1"/>
              <a:t>dipelajari</a:t>
            </a:r>
            <a:endParaRPr lang="en-US" dirty="0"/>
          </a:p>
          <a:p>
            <a:r>
              <a:rPr lang="en-US" dirty="0" err="1"/>
              <a:t>Mengurangi</a:t>
            </a:r>
            <a:r>
              <a:rPr lang="en-US" dirty="0"/>
              <a:t> </a:t>
            </a:r>
            <a:r>
              <a:rPr lang="en-US" dirty="0" err="1"/>
              <a:t>kesalahan</a:t>
            </a:r>
            <a:endParaRPr lang="en-US" dirty="0"/>
          </a:p>
          <a:p>
            <a:r>
              <a:rPr lang="en-US" dirty="0" err="1"/>
              <a:t>Kecepatan</a:t>
            </a:r>
            <a:endParaRPr lang="en-US" dirty="0"/>
          </a:p>
          <a:p>
            <a:r>
              <a:rPr lang="en-US" dirty="0" err="1"/>
              <a:t>kelemahannya</a:t>
            </a:r>
            <a:r>
              <a:rPr lang="en-US" dirty="0"/>
              <a:t>: </a:t>
            </a:r>
            <a:r>
              <a:rPr lang="en-US" dirty="0" err="1"/>
              <a:t>kalaupun</a:t>
            </a:r>
            <a:r>
              <a:rPr lang="en-US" dirty="0"/>
              <a:t> </a:t>
            </a:r>
            <a:r>
              <a:rPr lang="en-US" dirty="0" err="1"/>
              <a:t>ada</a:t>
            </a:r>
            <a:r>
              <a:rPr lang="en-US" dirty="0"/>
              <a:t> </a:t>
            </a:r>
            <a:r>
              <a:rPr lang="en-US" dirty="0" err="1"/>
              <a:t>hanya</a:t>
            </a:r>
            <a:r>
              <a:rPr lang="en-US" dirty="0"/>
              <a:t> </a:t>
            </a:r>
            <a:r>
              <a:rPr lang="en-US" dirty="0" err="1"/>
              <a:t>masalah</a:t>
            </a:r>
            <a:r>
              <a:rPr lang="en-US" dirty="0"/>
              <a:t> </a:t>
            </a:r>
            <a:r>
              <a:rPr lang="en-US" dirty="0" err="1"/>
              <a:t>standarisasi</a:t>
            </a:r>
            <a:r>
              <a:rPr lang="en-US" dirty="0"/>
              <a:t> </a:t>
            </a:r>
            <a:r>
              <a:rPr lang="en-US" dirty="0" err="1"/>
              <a:t>saja</a:t>
            </a:r>
            <a:r>
              <a:rPr lang="en-US" dirty="0"/>
              <a:t>.</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dirty="0" err="1">
                <a:latin typeface="Bodoni MT Black" pitchFamily="18" charset="0"/>
              </a:rPr>
              <a:t>INOVASI</a:t>
            </a:r>
          </a:p>
        </p:txBody>
      </p:sp>
      <p:sp>
        <p:nvSpPr>
          <p:cNvPr id="15363" name="Rectangle 3"/>
          <p:cNvSpPr>
            <a:spLocks noGrp="1" noChangeArrowheads="1"/>
          </p:cNvSpPr>
          <p:nvPr>
            <p:ph idx="1"/>
          </p:nvPr>
        </p:nvSpPr>
        <p:spPr/>
        <p:txBody>
          <a:bodyPr/>
          <a:lstStyle/>
          <a:p>
            <a:pPr>
              <a:lnSpc>
                <a:spcPct val="80000"/>
              </a:lnSpc>
            </a:pPr>
            <a:r>
              <a:rPr lang="en-US" dirty="0" err="1"/>
              <a:t>Ketika</a:t>
            </a:r>
            <a:r>
              <a:rPr lang="en-US" dirty="0"/>
              <a:t> multimedia </a:t>
            </a:r>
            <a:r>
              <a:rPr lang="en-US" dirty="0" err="1"/>
              <a:t>menjadi</a:t>
            </a:r>
            <a:r>
              <a:rPr lang="en-US" dirty="0"/>
              <a:t> </a:t>
            </a:r>
            <a:r>
              <a:rPr lang="en-US" dirty="0" err="1"/>
              <a:t>aplikasi</a:t>
            </a:r>
            <a:r>
              <a:rPr lang="en-US" dirty="0"/>
              <a:t> </a:t>
            </a:r>
            <a:r>
              <a:rPr lang="en-US" dirty="0" err="1"/>
              <a:t>yg</a:t>
            </a:r>
            <a:r>
              <a:rPr lang="en-US" dirty="0"/>
              <a:t> </a:t>
            </a:r>
            <a:r>
              <a:rPr lang="en-US" dirty="0" err="1"/>
              <a:t>populer</a:t>
            </a:r>
            <a:r>
              <a:rPr lang="en-US" dirty="0"/>
              <a:t>, </a:t>
            </a:r>
            <a:r>
              <a:rPr lang="en-US" dirty="0" err="1"/>
              <a:t>maka</a:t>
            </a:r>
            <a:r>
              <a:rPr lang="en-US" dirty="0"/>
              <a:t> </a:t>
            </a:r>
            <a:r>
              <a:rPr lang="en-US" dirty="0" err="1"/>
              <a:t>perkembangan</a:t>
            </a:r>
            <a:r>
              <a:rPr lang="en-US" dirty="0"/>
              <a:t> </a:t>
            </a:r>
            <a:r>
              <a:rPr lang="en-US" dirty="0" err="1"/>
              <a:t>pertama</a:t>
            </a:r>
            <a:r>
              <a:rPr lang="en-US" dirty="0"/>
              <a:t> </a:t>
            </a:r>
            <a:r>
              <a:rPr lang="en-US" dirty="0" err="1"/>
              <a:t>adalah</a:t>
            </a:r>
            <a:r>
              <a:rPr lang="en-US" dirty="0"/>
              <a:t> </a:t>
            </a:r>
            <a:r>
              <a:rPr lang="en-US" dirty="0" err="1"/>
              <a:t>tombol</a:t>
            </a:r>
            <a:r>
              <a:rPr lang="en-US" dirty="0"/>
              <a:t> multimedia: volume, </a:t>
            </a:r>
            <a:r>
              <a:rPr lang="en-US" dirty="0" err="1"/>
              <a:t>pemutar</a:t>
            </a:r>
            <a:r>
              <a:rPr lang="en-US" dirty="0"/>
              <a:t> </a:t>
            </a:r>
            <a:r>
              <a:rPr lang="en-US" dirty="0" err="1"/>
              <a:t>lagu</a:t>
            </a:r>
            <a:r>
              <a:rPr lang="en-US" dirty="0"/>
              <a:t>, slot USB, </a:t>
            </a:r>
            <a:r>
              <a:rPr lang="en-US" dirty="0" err="1"/>
              <a:t>dll</a:t>
            </a:r>
            <a:endParaRPr lang="en-US" dirty="0"/>
          </a:p>
          <a:p>
            <a:pPr>
              <a:lnSpc>
                <a:spcPct val="80000"/>
              </a:lnSpc>
            </a:pPr>
            <a:r>
              <a:rPr lang="en-US" dirty="0" err="1"/>
              <a:t>Ketika</a:t>
            </a:r>
            <a:r>
              <a:rPr lang="en-US" dirty="0"/>
              <a:t> internet </a:t>
            </a:r>
            <a:r>
              <a:rPr lang="en-US" dirty="0" err="1"/>
              <a:t>juga</a:t>
            </a:r>
            <a:r>
              <a:rPr lang="en-US" dirty="0"/>
              <a:t> </a:t>
            </a:r>
            <a:r>
              <a:rPr lang="en-US" dirty="0" err="1"/>
              <a:t>semakin</a:t>
            </a:r>
            <a:r>
              <a:rPr lang="en-US" dirty="0"/>
              <a:t> </a:t>
            </a:r>
            <a:r>
              <a:rPr lang="en-US" dirty="0" err="1"/>
              <a:t>populer</a:t>
            </a:r>
            <a:r>
              <a:rPr lang="en-US" dirty="0"/>
              <a:t>, </a:t>
            </a:r>
            <a:r>
              <a:rPr lang="en-US" dirty="0" err="1"/>
              <a:t>maka</a:t>
            </a:r>
            <a:r>
              <a:rPr lang="en-US" dirty="0"/>
              <a:t> </a:t>
            </a:r>
            <a:r>
              <a:rPr lang="en-US" dirty="0" err="1"/>
              <a:t>tombol</a:t>
            </a:r>
            <a:r>
              <a:rPr lang="en-US" dirty="0"/>
              <a:t> </a:t>
            </a:r>
            <a:r>
              <a:rPr lang="en-US" dirty="0" err="1"/>
              <a:t>navigasi</a:t>
            </a:r>
            <a:r>
              <a:rPr lang="en-US" dirty="0"/>
              <a:t> internet: www, home, </a:t>
            </a:r>
            <a:r>
              <a:rPr lang="en-US" dirty="0" err="1" smtClean="0"/>
              <a:t>dll</a:t>
            </a:r>
            <a:r>
              <a:rPr lang="en-US" dirty="0" smtClean="0"/>
              <a:t>.</a:t>
            </a:r>
          </a:p>
          <a:p>
            <a:pPr>
              <a:lnSpc>
                <a:spcPct val="80000"/>
              </a:lnSpc>
            </a:pPr>
            <a:r>
              <a:rPr lang="en-US" dirty="0" err="1" smtClean="0"/>
              <a:t>Perkembangan</a:t>
            </a:r>
            <a:r>
              <a:rPr lang="en-US" dirty="0" smtClean="0"/>
              <a:t> hardware : keyboard PC, keyboard CD, keyboard </a:t>
            </a:r>
            <a:r>
              <a:rPr lang="en-US" dirty="0" err="1" smtClean="0"/>
              <a:t>tipis</a:t>
            </a:r>
            <a:r>
              <a:rPr lang="en-US" dirty="0" smtClean="0"/>
              <a:t>, </a:t>
            </a:r>
            <a:r>
              <a:rPr lang="en-US" dirty="0" err="1" smtClean="0"/>
              <a:t>dll</a:t>
            </a:r>
            <a:r>
              <a:rPr lang="en-US" dirty="0" smtClean="0"/>
              <a:t>.</a:t>
            </a:r>
            <a:endParaRPr lang="en-US" dirty="0"/>
          </a:p>
          <a:p>
            <a:pPr>
              <a:lnSpc>
                <a:spcPct val="80000"/>
              </a:lnSpc>
            </a:pPr>
            <a:endParaRPr lang="en-US" sz="32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57200" y="66260"/>
            <a:ext cx="6172200" cy="762000"/>
          </a:xfrm>
        </p:spPr>
        <p:txBody>
          <a:bodyPr/>
          <a:lstStyle/>
          <a:p>
            <a:r>
              <a:rPr lang="en-US" dirty="0">
                <a:latin typeface="Bodoni MT Black" pitchFamily="18" charset="0"/>
              </a:rPr>
              <a:t>input device (unit) /</a:t>
            </a:r>
            <a:r>
              <a:rPr lang="en-US" dirty="0" err="1">
                <a:latin typeface="Bodoni MT Black" pitchFamily="18" charset="0"/>
              </a:rPr>
              <a:t>piranti</a:t>
            </a:r>
            <a:r>
              <a:rPr lang="en-US" dirty="0">
                <a:latin typeface="Bodoni MT Black" pitchFamily="18" charset="0"/>
              </a:rPr>
              <a:t> </a:t>
            </a:r>
            <a:r>
              <a:rPr lang="en-US" dirty="0" err="1">
                <a:latin typeface="Bodoni MT Black" pitchFamily="18" charset="0"/>
              </a:rPr>
              <a:t>masukan</a:t>
            </a:r>
            <a:endParaRPr lang="en-US" dirty="0">
              <a:latin typeface="Bodoni MT Black" pitchFamily="18" charset="0"/>
            </a:endParaRPr>
          </a:p>
        </p:txBody>
      </p:sp>
      <p:sp>
        <p:nvSpPr>
          <p:cNvPr id="10243" name="Rectangle 3"/>
          <p:cNvSpPr>
            <a:spLocks noGrp="1" noChangeArrowheads="1"/>
          </p:cNvSpPr>
          <p:nvPr>
            <p:ph idx="1"/>
          </p:nvPr>
        </p:nvSpPr>
        <p:spPr/>
        <p:txBody>
          <a:bodyPr/>
          <a:lstStyle/>
          <a:p>
            <a:r>
              <a:rPr lang="en-US" dirty="0"/>
              <a:t>Input device </a:t>
            </a:r>
            <a:r>
              <a:rPr lang="en-US" dirty="0" err="1"/>
              <a:t>adalah</a:t>
            </a:r>
            <a:r>
              <a:rPr lang="en-US" dirty="0"/>
              <a:t> </a:t>
            </a:r>
            <a:r>
              <a:rPr lang="en-US" dirty="0" err="1"/>
              <a:t>piranti</a:t>
            </a:r>
            <a:r>
              <a:rPr lang="en-US" dirty="0"/>
              <a:t> </a:t>
            </a:r>
            <a:r>
              <a:rPr lang="en-US" dirty="0" err="1"/>
              <a:t>utk</a:t>
            </a:r>
            <a:r>
              <a:rPr lang="en-US" dirty="0"/>
              <a:t> </a:t>
            </a:r>
            <a:r>
              <a:rPr lang="en-US" dirty="0" err="1"/>
              <a:t>memasukan</a:t>
            </a:r>
            <a:r>
              <a:rPr lang="en-US" dirty="0"/>
              <a:t> data</a:t>
            </a:r>
          </a:p>
          <a:p>
            <a:r>
              <a:rPr lang="en-US" dirty="0" err="1"/>
              <a:t>Kemudian</a:t>
            </a:r>
            <a:r>
              <a:rPr lang="en-US" dirty="0"/>
              <a:t> </a:t>
            </a:r>
            <a:r>
              <a:rPr lang="en-US" dirty="0" err="1"/>
              <a:t>menerjemahkan</a:t>
            </a:r>
            <a:r>
              <a:rPr lang="en-US" dirty="0"/>
              <a:t> kode2 </a:t>
            </a:r>
            <a:r>
              <a:rPr lang="en-US" dirty="0" err="1"/>
              <a:t>dari</a:t>
            </a:r>
            <a:r>
              <a:rPr lang="en-US" dirty="0"/>
              <a:t> input device </a:t>
            </a:r>
            <a:r>
              <a:rPr lang="en-US" dirty="0" err="1"/>
              <a:t>menjadi</a:t>
            </a:r>
            <a:r>
              <a:rPr lang="en-US" dirty="0"/>
              <a:t> kode2 </a:t>
            </a:r>
            <a:r>
              <a:rPr lang="en-US" dirty="0" err="1"/>
              <a:t>yg</a:t>
            </a:r>
            <a:r>
              <a:rPr lang="en-US" dirty="0"/>
              <a:t> </a:t>
            </a:r>
            <a:r>
              <a:rPr lang="en-US" dirty="0" err="1"/>
              <a:t>dapat</a:t>
            </a:r>
            <a:r>
              <a:rPr lang="en-US" dirty="0"/>
              <a:t> </a:t>
            </a:r>
            <a:r>
              <a:rPr lang="en-US" dirty="0" err="1"/>
              <a:t>dikenali</a:t>
            </a:r>
            <a:r>
              <a:rPr lang="en-US" dirty="0"/>
              <a:t> </a:t>
            </a:r>
            <a:r>
              <a:rPr lang="en-US" dirty="0" err="1"/>
              <a:t>komputer</a:t>
            </a:r>
            <a:r>
              <a:rPr lang="en-US" dirty="0"/>
              <a:t> (binary digit/bit)</a:t>
            </a:r>
          </a:p>
          <a:p>
            <a:r>
              <a:rPr lang="en-US" dirty="0" err="1"/>
              <a:t>Mengirim</a:t>
            </a:r>
            <a:r>
              <a:rPr lang="en-US" dirty="0"/>
              <a:t> data </a:t>
            </a:r>
            <a:r>
              <a:rPr lang="en-US" dirty="0" err="1"/>
              <a:t>yg</a:t>
            </a:r>
            <a:r>
              <a:rPr lang="en-US" dirty="0"/>
              <a:t> </a:t>
            </a:r>
            <a:r>
              <a:rPr lang="en-US" dirty="0" err="1"/>
              <a:t>sdh</a:t>
            </a:r>
            <a:r>
              <a:rPr lang="en-US" dirty="0"/>
              <a:t> </a:t>
            </a:r>
            <a:r>
              <a:rPr lang="en-US" dirty="0" err="1"/>
              <a:t>berbentuk</a:t>
            </a:r>
            <a:r>
              <a:rPr lang="en-US" dirty="0"/>
              <a:t> bit </a:t>
            </a:r>
            <a:r>
              <a:rPr lang="en-US" dirty="0" err="1"/>
              <a:t>ke</a:t>
            </a:r>
            <a:r>
              <a:rPr lang="en-US" dirty="0"/>
              <a:t> </a:t>
            </a:r>
            <a:r>
              <a:rPr lang="en-US" dirty="0" err="1"/>
              <a:t>dlm</a:t>
            </a:r>
            <a:r>
              <a:rPr lang="en-US" dirty="0"/>
              <a:t> storage (memory)</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dirty="0">
                <a:latin typeface="Bodoni MT Black" pitchFamily="18" charset="0"/>
              </a:rPr>
              <a:t>INOVASI TERUS….</a:t>
            </a:r>
          </a:p>
        </p:txBody>
      </p:sp>
      <p:sp>
        <p:nvSpPr>
          <p:cNvPr id="16387" name="Rectangle 3"/>
          <p:cNvSpPr>
            <a:spLocks noGrp="1" noChangeArrowheads="1"/>
          </p:cNvSpPr>
          <p:nvPr>
            <p:ph idx="1"/>
          </p:nvPr>
        </p:nvSpPr>
        <p:spPr>
          <a:xfrm>
            <a:off x="457200" y="1676400"/>
            <a:ext cx="8229600" cy="4495800"/>
          </a:xfrm>
        </p:spPr>
        <p:txBody>
          <a:bodyPr/>
          <a:lstStyle/>
          <a:p>
            <a:pPr>
              <a:lnSpc>
                <a:spcPct val="80000"/>
              </a:lnSpc>
            </a:pPr>
            <a:r>
              <a:rPr lang="en-US" dirty="0" err="1"/>
              <a:t>Ketika</a:t>
            </a:r>
            <a:r>
              <a:rPr lang="en-US" dirty="0"/>
              <a:t> </a:t>
            </a:r>
            <a:r>
              <a:rPr lang="en-US" dirty="0" err="1"/>
              <a:t>kenyamanan</a:t>
            </a:r>
            <a:r>
              <a:rPr lang="en-US" dirty="0"/>
              <a:t> </a:t>
            </a:r>
            <a:r>
              <a:rPr lang="en-US" dirty="0" err="1"/>
              <a:t>juga</a:t>
            </a:r>
            <a:r>
              <a:rPr lang="en-US" dirty="0"/>
              <a:t> </a:t>
            </a:r>
            <a:r>
              <a:rPr lang="en-US" dirty="0" err="1"/>
              <a:t>butuh</a:t>
            </a:r>
            <a:r>
              <a:rPr lang="en-US" dirty="0"/>
              <a:t> </a:t>
            </a:r>
            <a:r>
              <a:rPr lang="en-US" dirty="0" err="1"/>
              <a:t>perhatian</a:t>
            </a:r>
            <a:r>
              <a:rPr lang="en-US" dirty="0"/>
              <a:t>: </a:t>
            </a:r>
            <a:r>
              <a:rPr lang="en-US" dirty="0" err="1"/>
              <a:t>siapa</a:t>
            </a:r>
            <a:r>
              <a:rPr lang="en-US" dirty="0"/>
              <a:t> </a:t>
            </a:r>
            <a:r>
              <a:rPr lang="en-US" dirty="0" err="1"/>
              <a:t>yg</a:t>
            </a:r>
            <a:r>
              <a:rPr lang="en-US" dirty="0"/>
              <a:t> </a:t>
            </a:r>
            <a:r>
              <a:rPr lang="en-US" dirty="0" err="1"/>
              <a:t>tak</a:t>
            </a:r>
            <a:r>
              <a:rPr lang="en-US" dirty="0"/>
              <a:t> </a:t>
            </a:r>
            <a:r>
              <a:rPr lang="en-US" dirty="0" err="1"/>
              <a:t>ingin</a:t>
            </a:r>
            <a:r>
              <a:rPr lang="en-US" dirty="0"/>
              <a:t> </a:t>
            </a:r>
            <a:r>
              <a:rPr lang="en-US" dirty="0" err="1"/>
              <a:t>bebas</a:t>
            </a:r>
            <a:r>
              <a:rPr lang="en-US" dirty="0"/>
              <a:t> </a:t>
            </a:r>
            <a:r>
              <a:rPr lang="en-US" dirty="0" err="1"/>
              <a:t>dr</a:t>
            </a:r>
            <a:r>
              <a:rPr lang="en-US" dirty="0"/>
              <a:t> </a:t>
            </a:r>
            <a:r>
              <a:rPr lang="en-US" dirty="0" err="1"/>
              <a:t>lilitan</a:t>
            </a:r>
            <a:r>
              <a:rPr lang="en-US" dirty="0"/>
              <a:t> </a:t>
            </a:r>
            <a:r>
              <a:rPr lang="en-US" dirty="0" err="1"/>
              <a:t>kabel</a:t>
            </a:r>
            <a:r>
              <a:rPr lang="en-US" dirty="0"/>
              <a:t>?</a:t>
            </a:r>
          </a:p>
          <a:p>
            <a:pPr>
              <a:lnSpc>
                <a:spcPct val="80000"/>
              </a:lnSpc>
            </a:pPr>
            <a:r>
              <a:rPr lang="en-US" dirty="0" err="1"/>
              <a:t>Kabel</a:t>
            </a:r>
            <a:r>
              <a:rPr lang="en-US" dirty="0"/>
              <a:t>: Serial, PS/2, USB</a:t>
            </a:r>
          </a:p>
          <a:p>
            <a:pPr>
              <a:lnSpc>
                <a:spcPct val="80000"/>
              </a:lnSpc>
            </a:pPr>
            <a:r>
              <a:rPr lang="en-US" dirty="0" err="1"/>
              <a:t>Nirkable</a:t>
            </a:r>
            <a:r>
              <a:rPr lang="en-US" dirty="0"/>
              <a:t>/Wireless : infra red (</a:t>
            </a:r>
            <a:r>
              <a:rPr lang="en-US" dirty="0" err="1"/>
              <a:t>sejajar</a:t>
            </a:r>
            <a:r>
              <a:rPr lang="en-US" dirty="0"/>
              <a:t> </a:t>
            </a:r>
            <a:r>
              <a:rPr lang="en-US" dirty="0" err="1"/>
              <a:t>reciever</a:t>
            </a:r>
            <a:r>
              <a:rPr lang="en-US" dirty="0"/>
              <a:t>) </a:t>
            </a:r>
            <a:r>
              <a:rPr lang="en-US" dirty="0" err="1"/>
              <a:t>dan</a:t>
            </a:r>
            <a:r>
              <a:rPr lang="en-US" dirty="0"/>
              <a:t> </a:t>
            </a:r>
            <a:r>
              <a:rPr lang="en-US" dirty="0" err="1"/>
              <a:t>frekuensi</a:t>
            </a:r>
            <a:r>
              <a:rPr lang="en-US" dirty="0"/>
              <a:t> radio (</a:t>
            </a:r>
            <a:r>
              <a:rPr lang="en-US" dirty="0" err="1"/>
              <a:t>tdk</a:t>
            </a:r>
            <a:r>
              <a:rPr lang="en-US" dirty="0"/>
              <a:t> hrs </a:t>
            </a:r>
            <a:r>
              <a:rPr lang="en-US" dirty="0" err="1"/>
              <a:t>sejajar</a:t>
            </a:r>
            <a:r>
              <a:rPr lang="en-US" dirty="0"/>
              <a:t> </a:t>
            </a:r>
            <a:r>
              <a:rPr lang="en-US" dirty="0" err="1"/>
              <a:t>dgn</a:t>
            </a:r>
            <a:r>
              <a:rPr lang="en-US" dirty="0"/>
              <a:t> receiver</a:t>
            </a:r>
            <a:r>
              <a:rPr lang="en-US" dirty="0" smtClean="0"/>
              <a:t>)</a:t>
            </a:r>
          </a:p>
          <a:p>
            <a:pPr>
              <a:lnSpc>
                <a:spcPct val="80000"/>
              </a:lnSpc>
            </a:pPr>
            <a:r>
              <a:rPr lang="en-US" dirty="0" err="1"/>
              <a:t>Ketika</a:t>
            </a:r>
            <a:r>
              <a:rPr lang="en-US" dirty="0"/>
              <a:t> </a:t>
            </a:r>
            <a:r>
              <a:rPr lang="en-US" dirty="0" err="1"/>
              <a:t>penampilan</a:t>
            </a:r>
            <a:r>
              <a:rPr lang="en-US" dirty="0"/>
              <a:t> </a:t>
            </a:r>
            <a:r>
              <a:rPr lang="en-US" dirty="0" err="1"/>
              <a:t>tak</a:t>
            </a:r>
            <a:r>
              <a:rPr lang="en-US" dirty="0"/>
              <a:t> </a:t>
            </a:r>
            <a:r>
              <a:rPr lang="en-US" dirty="0" err="1"/>
              <a:t>kalah</a:t>
            </a:r>
            <a:r>
              <a:rPr lang="en-US" dirty="0"/>
              <a:t> </a:t>
            </a:r>
            <a:r>
              <a:rPr lang="en-US" dirty="0" err="1"/>
              <a:t>penting</a:t>
            </a:r>
            <a:r>
              <a:rPr lang="en-US" dirty="0"/>
              <a:t>: Model </a:t>
            </a:r>
            <a:r>
              <a:rPr lang="en-US" dirty="0" err="1"/>
              <a:t>yg</a:t>
            </a:r>
            <a:r>
              <a:rPr lang="en-US" dirty="0"/>
              <a:t> </a:t>
            </a:r>
            <a:r>
              <a:rPr lang="en-US" dirty="0" err="1"/>
              <a:t>trendi</a:t>
            </a:r>
            <a:r>
              <a:rPr lang="en-US" dirty="0"/>
              <a:t> </a:t>
            </a:r>
            <a:r>
              <a:rPr lang="en-US" dirty="0" err="1"/>
              <a:t>dan</a:t>
            </a:r>
            <a:r>
              <a:rPr lang="en-US" dirty="0"/>
              <a:t> </a:t>
            </a:r>
            <a:r>
              <a:rPr lang="en-US" dirty="0" err="1" smtClean="0"/>
              <a:t>menarik</a:t>
            </a:r>
            <a:r>
              <a:rPr lang="en-US" dirty="0" smtClean="0"/>
              <a:t>.</a:t>
            </a:r>
            <a:endParaRPr lang="en-US" dirty="0"/>
          </a:p>
          <a:p>
            <a:pPr>
              <a:lnSpc>
                <a:spcPct val="80000"/>
              </a:lnSpc>
            </a:pPr>
            <a:endParaRPr lang="en-US" dirty="0"/>
          </a:p>
          <a:p>
            <a:pPr>
              <a:lnSpc>
                <a:spcPct val="80000"/>
              </a:lnSpc>
            </a:pPr>
            <a:endParaRPr lang="en-US" sz="28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0" name="Rectangle 4"/>
          <p:cNvSpPr>
            <a:spLocks noGrp="1" noChangeArrowheads="1"/>
          </p:cNvSpPr>
          <p:nvPr>
            <p:ph type="ctrTitle"/>
          </p:nvPr>
        </p:nvSpPr>
        <p:spPr/>
        <p:txBody>
          <a:bodyPr/>
          <a:lstStyle/>
          <a:p>
            <a:r>
              <a:rPr lang="en-US" err="1"/>
              <a:t>Piranti</a:t>
            </a:r>
            <a:r>
              <a:rPr lang="en-US"/>
              <a:t> </a:t>
            </a:r>
            <a:r>
              <a:rPr lang="en-US" smtClean="0"/>
              <a:t>masukan tekstual</a:t>
            </a:r>
            <a:endParaRPr lang="en-US" dirty="0"/>
          </a:p>
        </p:txBody>
      </p:sp>
      <p:sp>
        <p:nvSpPr>
          <p:cNvPr id="34821" name="Rectangle 5"/>
          <p:cNvSpPr>
            <a:spLocks noGrp="1" noChangeArrowheads="1"/>
          </p:cNvSpPr>
          <p:nvPr>
            <p:ph type="subTitle" idx="1"/>
          </p:nvPr>
        </p:nvSpPr>
        <p:spPr/>
        <p:txBody>
          <a:bodyPr/>
          <a:lstStyle/>
          <a:p>
            <a:r>
              <a:rPr lang="en-US" dirty="0" err="1" smtClean="0"/>
              <a:t>Penunjuk</a:t>
            </a:r>
            <a:r>
              <a:rPr lang="en-US" dirty="0" smtClean="0"/>
              <a:t> / </a:t>
            </a:r>
            <a:r>
              <a:rPr lang="en-US" dirty="0" err="1" smtClean="0"/>
              <a:t>pengambil</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r>
              <a:rPr lang="en-US" dirty="0" err="1">
                <a:latin typeface="Bodoni MT Black" pitchFamily="18" charset="0"/>
              </a:rPr>
              <a:t>Piranti</a:t>
            </a:r>
            <a:r>
              <a:rPr lang="en-US" dirty="0">
                <a:latin typeface="Bodoni MT Black" pitchFamily="18" charset="0"/>
              </a:rPr>
              <a:t> Lain…</a:t>
            </a:r>
          </a:p>
        </p:txBody>
      </p:sp>
      <p:sp>
        <p:nvSpPr>
          <p:cNvPr id="58371" name="Rectangle 3"/>
          <p:cNvSpPr>
            <a:spLocks noGrp="1" noChangeArrowheads="1"/>
          </p:cNvSpPr>
          <p:nvPr>
            <p:ph idx="1"/>
          </p:nvPr>
        </p:nvSpPr>
        <p:spPr/>
        <p:txBody>
          <a:bodyPr/>
          <a:lstStyle/>
          <a:p>
            <a:r>
              <a:rPr lang="en-US" dirty="0" smtClean="0"/>
              <a:t>Mouse</a:t>
            </a:r>
          </a:p>
          <a:p>
            <a:r>
              <a:rPr lang="en-US" dirty="0" smtClean="0"/>
              <a:t>Track </a:t>
            </a:r>
            <a:r>
              <a:rPr lang="en-US" dirty="0" err="1"/>
              <a:t>ball,Track</a:t>
            </a:r>
            <a:r>
              <a:rPr lang="en-US" dirty="0"/>
              <a:t> </a:t>
            </a:r>
            <a:r>
              <a:rPr lang="en-US" dirty="0" err="1"/>
              <a:t>pad,Track</a:t>
            </a:r>
            <a:r>
              <a:rPr lang="en-US" dirty="0"/>
              <a:t> point</a:t>
            </a:r>
          </a:p>
          <a:p>
            <a:r>
              <a:rPr lang="en-US" dirty="0"/>
              <a:t>Light </a:t>
            </a:r>
            <a:r>
              <a:rPr lang="en-US" dirty="0" smtClean="0"/>
              <a:t>pen</a:t>
            </a:r>
          </a:p>
          <a:p>
            <a:r>
              <a:rPr lang="en-US" dirty="0" smtClean="0"/>
              <a:t>Touch screen (digitizing tablet)</a:t>
            </a:r>
            <a:endParaRPr lang="en-US" dirty="0"/>
          </a:p>
          <a:p>
            <a:r>
              <a:rPr lang="en-US" dirty="0"/>
              <a:t>Barcode Reader</a:t>
            </a:r>
          </a:p>
          <a:p>
            <a:r>
              <a:rPr lang="en-US" dirty="0"/>
              <a:t>Scanner</a:t>
            </a:r>
          </a:p>
          <a:p>
            <a:r>
              <a:rPr lang="en-US" dirty="0"/>
              <a:t>Joystick/</a:t>
            </a:r>
            <a:r>
              <a:rPr lang="en-US" dirty="0" err="1"/>
              <a:t>joypad</a:t>
            </a:r>
            <a:endParaRPr lang="en-US" dirty="0"/>
          </a:p>
          <a:p>
            <a:r>
              <a:rPr lang="en-US" dirty="0" err="1"/>
              <a:t>Kamera</a:t>
            </a:r>
            <a:r>
              <a:rPr lang="en-US" dirty="0"/>
              <a:t> </a:t>
            </a:r>
            <a:r>
              <a:rPr lang="en-US" dirty="0" err="1"/>
              <a:t>digital,Camcorder</a:t>
            </a:r>
            <a:endParaRPr lang="en-US" dirty="0"/>
          </a:p>
          <a:p>
            <a:endParaRPr lang="en-US" dirty="0"/>
          </a:p>
          <a:p>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Umpan</a:t>
            </a:r>
            <a:r>
              <a:rPr lang="en-US" dirty="0" smtClean="0"/>
              <a:t> </a:t>
            </a:r>
            <a:r>
              <a:rPr lang="en-US" dirty="0" err="1" smtClean="0"/>
              <a:t>balik</a:t>
            </a:r>
            <a:endParaRPr lang="en-US" dirty="0"/>
          </a:p>
        </p:txBody>
      </p:sp>
      <p:sp>
        <p:nvSpPr>
          <p:cNvPr id="3" name="Content Placeholder 2"/>
          <p:cNvSpPr>
            <a:spLocks noGrp="1"/>
          </p:cNvSpPr>
          <p:nvPr>
            <p:ph idx="1"/>
          </p:nvPr>
        </p:nvSpPr>
        <p:spPr/>
        <p:txBody>
          <a:bodyPr/>
          <a:lstStyle/>
          <a:p>
            <a:r>
              <a:rPr lang="en-US" dirty="0" err="1" smtClean="0"/>
              <a:t>Mekanisme</a:t>
            </a:r>
            <a:r>
              <a:rPr lang="en-US" dirty="0" smtClean="0"/>
              <a:t> </a:t>
            </a:r>
            <a:r>
              <a:rPr lang="en-US" dirty="0" err="1" smtClean="0"/>
              <a:t>dalam</a:t>
            </a:r>
            <a:r>
              <a:rPr lang="en-US" dirty="0" smtClean="0"/>
              <a:t> </a:t>
            </a:r>
            <a:r>
              <a:rPr lang="en-US" dirty="0" err="1" smtClean="0"/>
              <a:t>piranti</a:t>
            </a:r>
            <a:r>
              <a:rPr lang="en-US" dirty="0" smtClean="0"/>
              <a:t> </a:t>
            </a:r>
            <a:r>
              <a:rPr lang="en-US" dirty="0" err="1" smtClean="0"/>
              <a:t>penunjuk</a:t>
            </a:r>
            <a:r>
              <a:rPr lang="en-US" dirty="0" smtClean="0"/>
              <a:t>:</a:t>
            </a:r>
          </a:p>
          <a:p>
            <a:endParaRPr lang="en-US" dirty="0" smtClean="0"/>
          </a:p>
          <a:p>
            <a:endParaRPr lang="en-US" dirty="0" smtClean="0"/>
          </a:p>
          <a:p>
            <a:endParaRPr lang="en-US" dirty="0" smtClean="0"/>
          </a:p>
          <a:p>
            <a:endParaRPr lang="en-US" dirty="0" smtClean="0"/>
          </a:p>
          <a:p>
            <a:r>
              <a:rPr lang="en-US" dirty="0" err="1" smtClean="0"/>
              <a:t>Gerakan</a:t>
            </a:r>
            <a:r>
              <a:rPr lang="en-US" dirty="0" smtClean="0"/>
              <a:t> responder </a:t>
            </a:r>
            <a:r>
              <a:rPr lang="en-US" dirty="0" err="1" smtClean="0"/>
              <a:t>berbanding</a:t>
            </a:r>
            <a:r>
              <a:rPr lang="en-US" dirty="0" smtClean="0"/>
              <a:t> </a:t>
            </a:r>
            <a:r>
              <a:rPr lang="en-US" dirty="0" err="1" smtClean="0"/>
              <a:t>lurus</a:t>
            </a:r>
            <a:r>
              <a:rPr lang="en-US" dirty="0" smtClean="0"/>
              <a:t> </a:t>
            </a:r>
            <a:r>
              <a:rPr lang="en-US" dirty="0" err="1" smtClean="0"/>
              <a:t>dengan</a:t>
            </a:r>
            <a:r>
              <a:rPr lang="en-US" dirty="0" smtClean="0"/>
              <a:t> </a:t>
            </a:r>
            <a:r>
              <a:rPr lang="en-US" dirty="0" err="1" smtClean="0"/>
              <a:t>gerakan</a:t>
            </a:r>
            <a:r>
              <a:rPr lang="en-US" dirty="0" smtClean="0"/>
              <a:t> </a:t>
            </a:r>
            <a:r>
              <a:rPr lang="en-US" dirty="0" err="1" smtClean="0"/>
              <a:t>kursor</a:t>
            </a:r>
            <a:r>
              <a:rPr lang="en-US" dirty="0" smtClean="0"/>
              <a:t>.</a:t>
            </a:r>
          </a:p>
        </p:txBody>
      </p:sp>
      <p:sp>
        <p:nvSpPr>
          <p:cNvPr id="6" name="Rectangle 5"/>
          <p:cNvSpPr/>
          <p:nvPr/>
        </p:nvSpPr>
        <p:spPr>
          <a:xfrm>
            <a:off x="1905000" y="2438400"/>
            <a:ext cx="4953000" cy="15240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400" dirty="0" err="1" smtClean="0"/>
              <a:t>Gerakan</a:t>
            </a:r>
            <a:r>
              <a:rPr lang="en-US" sz="2400" dirty="0" smtClean="0"/>
              <a:t> responder</a:t>
            </a:r>
          </a:p>
          <a:p>
            <a:pPr algn="ctr"/>
            <a:endParaRPr lang="en-US" sz="2400" dirty="0" smtClean="0"/>
          </a:p>
          <a:p>
            <a:pPr algn="ctr"/>
            <a:r>
              <a:rPr lang="en-US" sz="2400" dirty="0" err="1" smtClean="0"/>
              <a:t>gerakan</a:t>
            </a:r>
            <a:r>
              <a:rPr lang="en-US" sz="2400" dirty="0" smtClean="0"/>
              <a:t> </a:t>
            </a:r>
            <a:r>
              <a:rPr lang="en-US" sz="2400" dirty="0" err="1" smtClean="0"/>
              <a:t>kursor</a:t>
            </a:r>
            <a:endParaRPr lang="en-US" sz="2400" dirty="0" smtClean="0"/>
          </a:p>
          <a:p>
            <a:pPr algn="ctr"/>
            <a:endParaRPr lang="en-US" dirty="0"/>
          </a:p>
        </p:txBody>
      </p:sp>
      <p:cxnSp>
        <p:nvCxnSpPr>
          <p:cNvPr id="10" name="Straight Connector 9"/>
          <p:cNvCxnSpPr/>
          <p:nvPr/>
        </p:nvCxnSpPr>
        <p:spPr>
          <a:xfrm>
            <a:off x="2819400" y="3124200"/>
            <a:ext cx="3124200" cy="1588"/>
          </a:xfrm>
          <a:prstGeom prst="line">
            <a:avLst/>
          </a:prstGeom>
        </p:spPr>
        <p:style>
          <a:lnRef idx="3">
            <a:schemeClr val="dk1"/>
          </a:lnRef>
          <a:fillRef idx="0">
            <a:schemeClr val="dk1"/>
          </a:fillRef>
          <a:effectRef idx="2">
            <a:schemeClr val="dk1"/>
          </a:effectRef>
          <a:fontRef idx="minor">
            <a:schemeClr val="tx1"/>
          </a:fontRef>
        </p:style>
      </p:cxn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r>
              <a:rPr lang="en-US" dirty="0">
                <a:latin typeface="Bodoni MT Black" pitchFamily="18" charset="0"/>
              </a:rPr>
              <a:t>Mouse</a:t>
            </a:r>
          </a:p>
        </p:txBody>
      </p:sp>
      <p:sp>
        <p:nvSpPr>
          <p:cNvPr id="55299" name="Rectangle 3"/>
          <p:cNvSpPr>
            <a:spLocks noGrp="1" noChangeArrowheads="1"/>
          </p:cNvSpPr>
          <p:nvPr>
            <p:ph idx="1"/>
          </p:nvPr>
        </p:nvSpPr>
        <p:spPr>
          <a:xfrm>
            <a:off x="457200" y="1371600"/>
            <a:ext cx="8229600" cy="4495800"/>
          </a:xfrm>
        </p:spPr>
        <p:txBody>
          <a:bodyPr/>
          <a:lstStyle/>
          <a:p>
            <a:r>
              <a:rPr lang="en-US" i="1" dirty="0"/>
              <a:t>Mouse</a:t>
            </a:r>
            <a:r>
              <a:rPr lang="en-US" dirty="0"/>
              <a:t> </a:t>
            </a:r>
            <a:r>
              <a:rPr lang="en-US" dirty="0" err="1"/>
              <a:t>merupakan</a:t>
            </a:r>
            <a:r>
              <a:rPr lang="en-US" dirty="0"/>
              <a:t> </a:t>
            </a:r>
            <a:r>
              <a:rPr lang="en-US" dirty="0" err="1"/>
              <a:t>peralatan</a:t>
            </a:r>
            <a:r>
              <a:rPr lang="en-US" dirty="0"/>
              <a:t> </a:t>
            </a:r>
            <a:r>
              <a:rPr lang="en-US" dirty="0" err="1"/>
              <a:t>masukan</a:t>
            </a:r>
            <a:r>
              <a:rPr lang="en-US" dirty="0"/>
              <a:t> yang </a:t>
            </a:r>
            <a:r>
              <a:rPr lang="en-US" dirty="0" err="1"/>
              <a:t>berfungsi</a:t>
            </a:r>
            <a:r>
              <a:rPr lang="en-US" dirty="0"/>
              <a:t>  </a:t>
            </a:r>
            <a:r>
              <a:rPr lang="en-US" dirty="0" err="1"/>
              <a:t>untuk</a:t>
            </a:r>
            <a:r>
              <a:rPr lang="en-US" dirty="0"/>
              <a:t> </a:t>
            </a:r>
            <a:r>
              <a:rPr lang="en-US" dirty="0" err="1"/>
              <a:t>menggerakan</a:t>
            </a:r>
            <a:r>
              <a:rPr lang="en-US" dirty="0"/>
              <a:t> pointer </a:t>
            </a:r>
            <a:r>
              <a:rPr lang="en-US" dirty="0" err="1"/>
              <a:t>di</a:t>
            </a:r>
            <a:r>
              <a:rPr lang="en-US" dirty="0"/>
              <a:t> </a:t>
            </a:r>
            <a:r>
              <a:rPr lang="en-US" dirty="0" err="1"/>
              <a:t>layar</a:t>
            </a:r>
            <a:r>
              <a:rPr lang="en-US" dirty="0"/>
              <a:t> </a:t>
            </a:r>
            <a:r>
              <a:rPr lang="en-US" dirty="0" err="1"/>
              <a:t>untuk</a:t>
            </a:r>
            <a:r>
              <a:rPr lang="en-US" dirty="0"/>
              <a:t> </a:t>
            </a:r>
            <a:r>
              <a:rPr lang="en-US" dirty="0" err="1"/>
              <a:t>menjalankan</a:t>
            </a:r>
            <a:r>
              <a:rPr lang="en-US" dirty="0"/>
              <a:t>  icon </a:t>
            </a:r>
            <a:r>
              <a:rPr lang="en-US" dirty="0" err="1"/>
              <a:t>perintah</a:t>
            </a:r>
            <a:r>
              <a:rPr lang="en-US" dirty="0"/>
              <a:t>  </a:t>
            </a:r>
            <a:r>
              <a:rPr lang="en-US" dirty="0" err="1"/>
              <a:t>atau</a:t>
            </a:r>
            <a:r>
              <a:rPr lang="en-US" dirty="0"/>
              <a:t> program yang </a:t>
            </a:r>
            <a:r>
              <a:rPr lang="en-US" dirty="0" err="1"/>
              <a:t>tampil</a:t>
            </a:r>
            <a:r>
              <a:rPr lang="en-US" dirty="0"/>
              <a:t> </a:t>
            </a:r>
            <a:r>
              <a:rPr lang="en-US" dirty="0" err="1"/>
              <a:t>pada</a:t>
            </a:r>
            <a:r>
              <a:rPr lang="en-US" dirty="0"/>
              <a:t>  </a:t>
            </a:r>
            <a:r>
              <a:rPr lang="en-US" dirty="0" err="1"/>
              <a:t>layar</a:t>
            </a:r>
            <a:r>
              <a:rPr lang="en-US" dirty="0"/>
              <a:t> monitor </a:t>
            </a:r>
          </a:p>
          <a:p>
            <a:r>
              <a:rPr lang="en-US" dirty="0" err="1"/>
              <a:t>Bentuk</a:t>
            </a:r>
            <a:r>
              <a:rPr lang="en-US" dirty="0"/>
              <a:t> </a:t>
            </a:r>
            <a:r>
              <a:rPr lang="en-US" i="1" dirty="0"/>
              <a:t>pointer mouse</a:t>
            </a:r>
            <a:r>
              <a:rPr lang="en-US" dirty="0"/>
              <a:t> </a:t>
            </a:r>
            <a:r>
              <a:rPr lang="en-US" dirty="0" err="1"/>
              <a:t>standar</a:t>
            </a:r>
            <a:r>
              <a:rPr lang="en-US" dirty="0"/>
              <a:t>  </a:t>
            </a:r>
            <a:r>
              <a:rPr lang="en-US" dirty="0" err="1"/>
              <a:t>adalah</a:t>
            </a:r>
            <a:r>
              <a:rPr lang="en-US" dirty="0"/>
              <a:t> </a:t>
            </a:r>
            <a:r>
              <a:rPr lang="en-US" dirty="0" err="1"/>
              <a:t>spt</a:t>
            </a:r>
            <a:r>
              <a:rPr lang="en-US" dirty="0"/>
              <a:t> “PANAH” </a:t>
            </a:r>
          </a:p>
          <a:p>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r>
              <a:rPr lang="en-US" dirty="0" err="1">
                <a:latin typeface="Bodoni MT Black" pitchFamily="18" charset="0"/>
              </a:rPr>
              <a:t>Jenis</a:t>
            </a:r>
            <a:r>
              <a:rPr lang="en-US" dirty="0">
                <a:latin typeface="Bodoni MT Black" pitchFamily="18" charset="0"/>
              </a:rPr>
              <a:t> Mouse</a:t>
            </a:r>
          </a:p>
        </p:txBody>
      </p:sp>
      <p:sp>
        <p:nvSpPr>
          <p:cNvPr id="57347" name="Rectangle 3"/>
          <p:cNvSpPr>
            <a:spLocks noGrp="1" noChangeArrowheads="1"/>
          </p:cNvSpPr>
          <p:nvPr>
            <p:ph idx="1"/>
          </p:nvPr>
        </p:nvSpPr>
        <p:spPr/>
        <p:txBody>
          <a:bodyPr/>
          <a:lstStyle/>
          <a:p>
            <a:r>
              <a:rPr lang="en-US" dirty="0" err="1"/>
              <a:t>Berdasarkan</a:t>
            </a:r>
            <a:r>
              <a:rPr lang="en-US" dirty="0"/>
              <a:t> </a:t>
            </a:r>
            <a:r>
              <a:rPr lang="en-US" dirty="0" err="1"/>
              <a:t>cara</a:t>
            </a:r>
            <a:r>
              <a:rPr lang="en-US" dirty="0"/>
              <a:t> </a:t>
            </a:r>
            <a:r>
              <a:rPr lang="en-US" dirty="0" err="1"/>
              <a:t>kerja</a:t>
            </a:r>
            <a:r>
              <a:rPr lang="en-US" dirty="0"/>
              <a:t> </a:t>
            </a:r>
            <a:r>
              <a:rPr lang="en-US" dirty="0" err="1"/>
              <a:t>menggerakan</a:t>
            </a:r>
            <a:r>
              <a:rPr lang="en-US" dirty="0"/>
              <a:t> cursor: Mechanical/wheel </a:t>
            </a:r>
            <a:r>
              <a:rPr lang="en-US" dirty="0" smtClean="0"/>
              <a:t>mouse    		bola </a:t>
            </a:r>
            <a:r>
              <a:rPr lang="en-US" dirty="0" err="1"/>
              <a:t>karet</a:t>
            </a:r>
            <a:r>
              <a:rPr lang="en-US" dirty="0"/>
              <a:t> </a:t>
            </a:r>
            <a:r>
              <a:rPr lang="en-US" dirty="0" err="1"/>
              <a:t>dan</a:t>
            </a:r>
            <a:r>
              <a:rPr lang="en-US" dirty="0"/>
              <a:t> Optical mouse</a:t>
            </a:r>
          </a:p>
          <a:p>
            <a:r>
              <a:rPr lang="en-US" dirty="0" err="1"/>
              <a:t>Berdasarkan</a:t>
            </a:r>
            <a:r>
              <a:rPr lang="en-US" dirty="0"/>
              <a:t> </a:t>
            </a:r>
            <a:r>
              <a:rPr lang="en-US" dirty="0" err="1"/>
              <a:t>koneksi</a:t>
            </a:r>
            <a:r>
              <a:rPr lang="en-US" dirty="0"/>
              <a:t> pc: </a:t>
            </a:r>
            <a:r>
              <a:rPr lang="en-US" dirty="0" err="1"/>
              <a:t>kabel</a:t>
            </a:r>
            <a:r>
              <a:rPr lang="en-US" dirty="0"/>
              <a:t> (</a:t>
            </a:r>
            <a:r>
              <a:rPr lang="en-US" dirty="0" err="1"/>
              <a:t>serial,ps</a:t>
            </a:r>
            <a:r>
              <a:rPr lang="en-US" dirty="0"/>
              <a:t>/2,usb) </a:t>
            </a:r>
            <a:r>
              <a:rPr lang="en-US" dirty="0" err="1"/>
              <a:t>dan</a:t>
            </a:r>
            <a:r>
              <a:rPr lang="en-US" dirty="0"/>
              <a:t> </a:t>
            </a:r>
            <a:r>
              <a:rPr lang="en-US" dirty="0" err="1"/>
              <a:t>nirkabel</a:t>
            </a:r>
            <a:endParaRPr lang="en-US" dirty="0"/>
          </a:p>
          <a:p>
            <a:endParaRPr lang="en-US" sz="4000" dirty="0"/>
          </a:p>
        </p:txBody>
      </p:sp>
      <p:sp>
        <p:nvSpPr>
          <p:cNvPr id="4" name="Right Arrow 3"/>
          <p:cNvSpPr/>
          <p:nvPr/>
        </p:nvSpPr>
        <p:spPr>
          <a:xfrm>
            <a:off x="914400" y="2362200"/>
            <a:ext cx="10668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pic>
        <p:nvPicPr>
          <p:cNvPr id="4" name="Picture 2"/>
          <p:cNvPicPr>
            <a:picLocks noChangeAspect="1" noChangeArrowheads="1"/>
          </p:cNvPicPr>
          <p:nvPr/>
        </p:nvPicPr>
        <p:blipFill>
          <a:blip r:embed="rId2"/>
          <a:srcRect/>
          <a:stretch>
            <a:fillRect/>
          </a:stretch>
        </p:blipFill>
        <p:spPr bwMode="auto">
          <a:xfrm>
            <a:off x="3352800" y="4038600"/>
            <a:ext cx="3315174" cy="213055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descr="mouse.jpg"/>
          <p:cNvPicPr>
            <a:picLocks noChangeAspect="1"/>
          </p:cNvPicPr>
          <p:nvPr/>
        </p:nvPicPr>
        <p:blipFill>
          <a:blip r:embed="rId3"/>
          <a:stretch>
            <a:fillRect/>
          </a:stretch>
        </p:blipFill>
        <p:spPr>
          <a:xfrm>
            <a:off x="762000" y="1384852"/>
            <a:ext cx="2130552" cy="213055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descr="mouse1.jpg"/>
          <p:cNvPicPr>
            <a:picLocks noChangeAspect="1"/>
          </p:cNvPicPr>
          <p:nvPr/>
        </p:nvPicPr>
        <p:blipFill>
          <a:blip r:embed="rId4"/>
          <a:stretch>
            <a:fillRect/>
          </a:stretch>
        </p:blipFill>
        <p:spPr>
          <a:xfrm>
            <a:off x="3150704" y="1371600"/>
            <a:ext cx="2133600" cy="2133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descr="mouse2.jpg"/>
          <p:cNvPicPr>
            <a:picLocks noChangeAspect="1"/>
          </p:cNvPicPr>
          <p:nvPr/>
        </p:nvPicPr>
        <p:blipFill>
          <a:blip r:embed="rId5"/>
          <a:stretch>
            <a:fillRect/>
          </a:stretch>
        </p:blipFill>
        <p:spPr>
          <a:xfrm>
            <a:off x="5562600" y="1371600"/>
            <a:ext cx="2133600" cy="2133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Picture 8" descr="mouse3.jpg"/>
          <p:cNvPicPr>
            <a:picLocks noChangeAspect="1"/>
          </p:cNvPicPr>
          <p:nvPr/>
        </p:nvPicPr>
        <p:blipFill>
          <a:blip r:embed="rId6"/>
          <a:stretch>
            <a:fillRect/>
          </a:stretch>
        </p:blipFill>
        <p:spPr>
          <a:xfrm>
            <a:off x="685800" y="4038600"/>
            <a:ext cx="2392028" cy="213055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Digitizing tablet</a:t>
            </a:r>
            <a:endParaRPr lang="en-US" dirty="0"/>
          </a:p>
        </p:txBody>
      </p:sp>
      <p:sp>
        <p:nvSpPr>
          <p:cNvPr id="3" name="Content Placeholder 2"/>
          <p:cNvSpPr>
            <a:spLocks noGrp="1"/>
          </p:cNvSpPr>
          <p:nvPr>
            <p:ph idx="1"/>
          </p:nvPr>
        </p:nvSpPr>
        <p:spPr/>
        <p:txBody>
          <a:bodyPr/>
          <a:lstStyle/>
          <a:p>
            <a:r>
              <a:rPr lang="en-US" dirty="0" smtClean="0"/>
              <a:t>Digitizing </a:t>
            </a:r>
            <a:r>
              <a:rPr lang="en-US" dirty="0" err="1" smtClean="0"/>
              <a:t>penggunaan</a:t>
            </a:r>
            <a:r>
              <a:rPr lang="en-US" dirty="0" smtClean="0"/>
              <a:t> </a:t>
            </a:r>
            <a:r>
              <a:rPr lang="en-US" dirty="0" err="1" smtClean="0"/>
              <a:t>hampir</a:t>
            </a:r>
            <a:r>
              <a:rPr lang="en-US" dirty="0" smtClean="0"/>
              <a:t> </a:t>
            </a:r>
            <a:r>
              <a:rPr lang="en-US" dirty="0" err="1" smtClean="0"/>
              <a:t>sama</a:t>
            </a:r>
            <a:r>
              <a:rPr lang="en-US" dirty="0" smtClean="0"/>
              <a:t> </a:t>
            </a:r>
            <a:r>
              <a:rPr lang="en-US" dirty="0" err="1" smtClean="0"/>
              <a:t>dengan</a:t>
            </a:r>
            <a:r>
              <a:rPr lang="en-US" dirty="0" smtClean="0"/>
              <a:t> panel </a:t>
            </a:r>
            <a:r>
              <a:rPr lang="en-US" dirty="0" err="1" smtClean="0"/>
              <a:t>sensitif</a:t>
            </a:r>
            <a:r>
              <a:rPr lang="en-US" dirty="0" smtClean="0"/>
              <a:t>.</a:t>
            </a:r>
          </a:p>
          <a:p>
            <a:r>
              <a:rPr lang="en-US" dirty="0" smtClean="0"/>
              <a:t>Digitizing </a:t>
            </a:r>
            <a:r>
              <a:rPr lang="en-US" dirty="0" err="1" smtClean="0"/>
              <a:t>menggunakan</a:t>
            </a:r>
            <a:r>
              <a:rPr lang="en-US" dirty="0" smtClean="0"/>
              <a:t> magnet </a:t>
            </a:r>
            <a:r>
              <a:rPr lang="en-US" dirty="0" err="1" smtClean="0"/>
              <a:t>dan</a:t>
            </a:r>
            <a:r>
              <a:rPr lang="en-US" dirty="0" smtClean="0"/>
              <a:t> </a:t>
            </a:r>
            <a:r>
              <a:rPr lang="en-US" dirty="0" err="1" smtClean="0"/>
              <a:t>prinsip</a:t>
            </a:r>
            <a:r>
              <a:rPr lang="en-US" dirty="0" smtClean="0"/>
              <a:t> </a:t>
            </a:r>
            <a:r>
              <a:rPr lang="en-US" dirty="0" err="1" smtClean="0"/>
              <a:t>pendeteksian</a:t>
            </a:r>
            <a:r>
              <a:rPr lang="en-US" dirty="0" smtClean="0"/>
              <a:t> </a:t>
            </a:r>
            <a:r>
              <a:rPr lang="en-US" dirty="0" err="1" smtClean="0"/>
              <a:t>dua</a:t>
            </a:r>
            <a:r>
              <a:rPr lang="en-US" dirty="0" smtClean="0"/>
              <a:t> </a:t>
            </a:r>
            <a:r>
              <a:rPr lang="en-US" dirty="0" err="1" smtClean="0"/>
              <a:t>bidang</a:t>
            </a:r>
            <a:r>
              <a:rPr lang="en-US" dirty="0" smtClean="0"/>
              <a:t> </a:t>
            </a:r>
            <a:r>
              <a:rPr lang="en-US" dirty="0" err="1" smtClean="0"/>
              <a:t>resitif</a:t>
            </a:r>
            <a:r>
              <a:rPr lang="en-US" dirty="0" smtClean="0"/>
              <a:t> </a:t>
            </a:r>
            <a:r>
              <a:rPr lang="en-US" dirty="0" err="1" smtClean="0"/>
              <a:t>dari</a:t>
            </a:r>
            <a:r>
              <a:rPr lang="en-US" dirty="0" smtClean="0"/>
              <a:t> </a:t>
            </a:r>
            <a:r>
              <a:rPr lang="en-US" dirty="0" err="1" smtClean="0"/>
              <a:t>sudut</a:t>
            </a:r>
            <a:r>
              <a:rPr lang="en-US" dirty="0" smtClean="0"/>
              <a:t> X, Y.</a:t>
            </a:r>
            <a:endParaRPr lang="en-US" dirty="0" smtClean="0"/>
          </a:p>
          <a:p>
            <a:r>
              <a:rPr lang="en-US" dirty="0" smtClean="0"/>
              <a:t>Panel </a:t>
            </a:r>
            <a:r>
              <a:rPr lang="en-US" dirty="0" err="1" smtClean="0"/>
              <a:t>sensitif</a:t>
            </a:r>
            <a:r>
              <a:rPr lang="en-US" dirty="0" smtClean="0"/>
              <a:t> </a:t>
            </a:r>
            <a:r>
              <a:rPr lang="en-US" dirty="0" err="1" smtClean="0"/>
              <a:t>menggunakan</a:t>
            </a:r>
            <a:r>
              <a:rPr lang="en-US" dirty="0" smtClean="0"/>
              <a:t> sensor </a:t>
            </a:r>
            <a:r>
              <a:rPr lang="en-US" dirty="0" err="1" smtClean="0"/>
              <a:t>cahaya</a:t>
            </a:r>
            <a:r>
              <a:rPr lang="en-US" dirty="0" smtClean="0"/>
              <a:t>, </a:t>
            </a:r>
            <a:r>
              <a:rPr lang="en-US" dirty="0" err="1" smtClean="0"/>
              <a:t>mendeteksi</a:t>
            </a:r>
            <a:r>
              <a:rPr lang="en-US" dirty="0" smtClean="0"/>
              <a:t> </a:t>
            </a:r>
            <a:r>
              <a:rPr lang="en-US" dirty="0" err="1" smtClean="0"/>
              <a:t>perubahan</a:t>
            </a:r>
            <a:r>
              <a:rPr lang="en-US" dirty="0" smtClean="0"/>
              <a:t> </a:t>
            </a:r>
            <a:r>
              <a:rPr lang="en-US" dirty="0" err="1" smtClean="0"/>
              <a:t>pantulan</a:t>
            </a:r>
            <a:r>
              <a:rPr lang="en-US" dirty="0" smtClean="0"/>
              <a:t> </a:t>
            </a:r>
            <a:r>
              <a:rPr lang="en-US" dirty="0" err="1" smtClean="0"/>
              <a:t>ultrasonik</a:t>
            </a:r>
            <a:r>
              <a:rPr lang="en-US" dirty="0" smtClean="0"/>
              <a:t>.</a:t>
            </a:r>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0" name="Rectangle 4"/>
          <p:cNvSpPr>
            <a:spLocks noGrp="1" noChangeArrowheads="1"/>
          </p:cNvSpPr>
          <p:nvPr>
            <p:ph type="ctrTitle"/>
          </p:nvPr>
        </p:nvSpPr>
        <p:spPr/>
        <p:txBody>
          <a:bodyPr/>
          <a:lstStyle/>
          <a:p>
            <a:r>
              <a:rPr lang="en-US" dirty="0" err="1"/>
              <a:t>Piranti</a:t>
            </a:r>
            <a:r>
              <a:rPr lang="en-US" dirty="0"/>
              <a:t> </a:t>
            </a:r>
            <a:r>
              <a:rPr lang="en-US" dirty="0" err="1" smtClean="0"/>
              <a:t>Keluaran</a:t>
            </a:r>
            <a:r>
              <a:rPr lang="en-US" dirty="0" smtClean="0"/>
              <a:t> </a:t>
            </a:r>
            <a:r>
              <a:rPr lang="en-US" dirty="0" err="1" smtClean="0"/>
              <a:t>tekstual</a:t>
            </a:r>
            <a:endParaRPr lang="en-US" dirty="0"/>
          </a:p>
        </p:txBody>
      </p:sp>
      <p:sp>
        <p:nvSpPr>
          <p:cNvPr id="34821" name="Rectangle 5"/>
          <p:cNvSpPr>
            <a:spLocks noGrp="1" noChangeArrowheads="1"/>
          </p:cNvSpPr>
          <p:nvPr>
            <p:ph type="subTitle" idx="1"/>
          </p:nvPr>
        </p:nvSpPr>
        <p:spPr/>
        <p:txBody>
          <a:bodyPr/>
          <a:lstStyle/>
          <a:p>
            <a:r>
              <a:rPr lang="en-US" dirty="0" smtClean="0"/>
              <a:t>Monitor</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609600" y="152400"/>
            <a:ext cx="6172200" cy="671512"/>
          </a:xfrm>
        </p:spPr>
        <p:txBody>
          <a:bodyPr/>
          <a:lstStyle/>
          <a:p>
            <a:r>
              <a:rPr lang="en-US" dirty="0" err="1">
                <a:latin typeface="Bodoni MT Black" pitchFamily="18" charset="0"/>
              </a:rPr>
              <a:t>Piranti</a:t>
            </a:r>
            <a:r>
              <a:rPr lang="en-US" dirty="0">
                <a:latin typeface="Bodoni MT Black" pitchFamily="18" charset="0"/>
              </a:rPr>
              <a:t> </a:t>
            </a:r>
            <a:r>
              <a:rPr lang="en-US" dirty="0" err="1">
                <a:latin typeface="Bodoni MT Black" pitchFamily="18" charset="0"/>
              </a:rPr>
              <a:t>keluaran</a:t>
            </a:r>
            <a:r>
              <a:rPr lang="en-US" dirty="0">
                <a:latin typeface="Bodoni MT Black" pitchFamily="18" charset="0"/>
              </a:rPr>
              <a:t> </a:t>
            </a:r>
            <a:r>
              <a:rPr lang="en-US" dirty="0" err="1">
                <a:latin typeface="Bodoni MT Black" pitchFamily="18" charset="0"/>
              </a:rPr>
              <a:t>tampilan</a:t>
            </a:r>
            <a:r>
              <a:rPr lang="en-US" dirty="0">
                <a:latin typeface="Bodoni MT Black" pitchFamily="18" charset="0"/>
              </a:rPr>
              <a:t> (monitor)</a:t>
            </a:r>
          </a:p>
        </p:txBody>
      </p:sp>
      <p:sp>
        <p:nvSpPr>
          <p:cNvPr id="60419" name="Rectangle 3"/>
          <p:cNvSpPr>
            <a:spLocks noGrp="1" noChangeArrowheads="1"/>
          </p:cNvSpPr>
          <p:nvPr>
            <p:ph idx="1"/>
          </p:nvPr>
        </p:nvSpPr>
        <p:spPr/>
        <p:txBody>
          <a:bodyPr/>
          <a:lstStyle/>
          <a:p>
            <a:pPr>
              <a:lnSpc>
                <a:spcPct val="90000"/>
              </a:lnSpc>
            </a:pPr>
            <a:r>
              <a:rPr lang="en-US" dirty="0" err="1"/>
              <a:t>Besar</a:t>
            </a:r>
            <a:r>
              <a:rPr lang="en-US" dirty="0"/>
              <a:t> </a:t>
            </a:r>
            <a:r>
              <a:rPr lang="en-US" dirty="0" err="1"/>
              <a:t>layar</a:t>
            </a:r>
            <a:r>
              <a:rPr lang="en-US" dirty="0"/>
              <a:t> monitor </a:t>
            </a:r>
            <a:r>
              <a:rPr lang="en-US" dirty="0" err="1"/>
              <a:t>berdasarkan</a:t>
            </a:r>
            <a:r>
              <a:rPr lang="en-US" dirty="0"/>
              <a:t> </a:t>
            </a:r>
            <a:r>
              <a:rPr lang="en-US" dirty="0" err="1"/>
              <a:t>lebar</a:t>
            </a:r>
            <a:r>
              <a:rPr lang="en-US" dirty="0"/>
              <a:t> diagonal: 14,15,17,19,21 INCH</a:t>
            </a:r>
          </a:p>
          <a:p>
            <a:pPr>
              <a:lnSpc>
                <a:spcPct val="90000"/>
              </a:lnSpc>
            </a:pPr>
            <a:r>
              <a:rPr lang="en-US" b="1" dirty="0" err="1"/>
              <a:t>Berbagai</a:t>
            </a:r>
            <a:r>
              <a:rPr lang="en-US" b="1" dirty="0"/>
              <a:t> </a:t>
            </a:r>
            <a:r>
              <a:rPr lang="en-US" b="1" dirty="0" err="1"/>
              <a:t>Jenis</a:t>
            </a:r>
            <a:r>
              <a:rPr lang="en-US" b="1" dirty="0"/>
              <a:t> Monitor</a:t>
            </a:r>
            <a:r>
              <a:rPr lang="en-US" dirty="0"/>
              <a:t/>
            </a:r>
            <a:br>
              <a:rPr lang="en-US" dirty="0"/>
            </a:br>
            <a:r>
              <a:rPr lang="en-US" dirty="0" err="1"/>
              <a:t>Dengan</a:t>
            </a:r>
            <a:r>
              <a:rPr lang="en-US" dirty="0"/>
              <a:t> </a:t>
            </a:r>
            <a:r>
              <a:rPr lang="en-US" dirty="0" err="1"/>
              <a:t>perkembangannya</a:t>
            </a:r>
            <a:r>
              <a:rPr lang="en-US" dirty="0"/>
              <a:t> yang </a:t>
            </a:r>
            <a:r>
              <a:rPr lang="en-US" dirty="0" err="1"/>
              <a:t>sangat</a:t>
            </a:r>
            <a:r>
              <a:rPr lang="en-US" dirty="0"/>
              <a:t> </a:t>
            </a:r>
            <a:r>
              <a:rPr lang="en-US" dirty="0" err="1"/>
              <a:t>pesat</a:t>
            </a:r>
            <a:r>
              <a:rPr lang="en-US" dirty="0"/>
              <a:t>, </a:t>
            </a:r>
            <a:r>
              <a:rPr lang="en-US" dirty="0" err="1"/>
              <a:t>saat</a:t>
            </a:r>
            <a:r>
              <a:rPr lang="en-US" dirty="0"/>
              <a:t> </a:t>
            </a:r>
            <a:r>
              <a:rPr lang="en-US" dirty="0" err="1"/>
              <a:t>ini</a:t>
            </a:r>
            <a:r>
              <a:rPr lang="en-US" dirty="0"/>
              <a:t> </a:t>
            </a:r>
            <a:r>
              <a:rPr lang="en-US" dirty="0" err="1"/>
              <a:t>terdapat</a:t>
            </a:r>
            <a:r>
              <a:rPr lang="en-US" dirty="0"/>
              <a:t> </a:t>
            </a:r>
            <a:r>
              <a:rPr lang="en-US" dirty="0" err="1"/>
              <a:t>tiga</a:t>
            </a:r>
            <a:r>
              <a:rPr lang="en-US" dirty="0"/>
              <a:t> </a:t>
            </a:r>
            <a:r>
              <a:rPr lang="en-US" dirty="0" err="1"/>
              <a:t>jenis</a:t>
            </a:r>
            <a:r>
              <a:rPr lang="en-US" dirty="0"/>
              <a:t> </a:t>
            </a:r>
            <a:r>
              <a:rPr lang="en-US" dirty="0" err="1"/>
              <a:t>teknologi</a:t>
            </a:r>
            <a:r>
              <a:rPr lang="en-US" dirty="0"/>
              <a:t> monitor. </a:t>
            </a:r>
            <a:r>
              <a:rPr lang="en-US" dirty="0" err="1"/>
              <a:t>Ketiga</a:t>
            </a:r>
            <a:r>
              <a:rPr lang="en-US" dirty="0"/>
              <a:t> </a:t>
            </a:r>
            <a:r>
              <a:rPr lang="en-US" dirty="0" err="1"/>
              <a:t>golongan</a:t>
            </a:r>
            <a:r>
              <a:rPr lang="en-US" dirty="0"/>
              <a:t> </a:t>
            </a:r>
            <a:r>
              <a:rPr lang="en-US" dirty="0" err="1"/>
              <a:t>teknologi</a:t>
            </a:r>
            <a:r>
              <a:rPr lang="en-US" dirty="0"/>
              <a:t> </a:t>
            </a:r>
            <a:r>
              <a:rPr lang="en-US" dirty="0" err="1"/>
              <a:t>tersebut</a:t>
            </a:r>
            <a:r>
              <a:rPr lang="en-US" dirty="0"/>
              <a:t> </a:t>
            </a:r>
            <a:r>
              <a:rPr lang="en-US" dirty="0" err="1"/>
              <a:t>adalah</a:t>
            </a:r>
            <a:r>
              <a:rPr lang="en-US" dirty="0"/>
              <a:t> CRT (Cathode Ray Tube), Liquid Crystal Display (LCD) </a:t>
            </a:r>
            <a:r>
              <a:rPr lang="en-US" dirty="0" err="1"/>
              <a:t>dan</a:t>
            </a:r>
            <a:r>
              <a:rPr lang="en-US" dirty="0"/>
              <a:t> Plasma gas.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0"/>
            <a:ext cx="6172200" cy="882650"/>
          </a:xfrm>
        </p:spPr>
        <p:txBody>
          <a:bodyPr/>
          <a:lstStyle/>
          <a:p>
            <a:r>
              <a:rPr lang="en-US" dirty="0" err="1">
                <a:latin typeface="Bodoni MT Black" pitchFamily="18" charset="0"/>
              </a:rPr>
              <a:t>Bgmn Komp Mengolah data?</a:t>
            </a:r>
          </a:p>
        </p:txBody>
      </p:sp>
      <p:sp>
        <p:nvSpPr>
          <p:cNvPr id="21507" name="Rectangle 3"/>
          <p:cNvSpPr>
            <a:spLocks noGrp="1" noChangeArrowheads="1"/>
          </p:cNvSpPr>
          <p:nvPr>
            <p:ph idx="1"/>
          </p:nvPr>
        </p:nvSpPr>
        <p:spPr/>
        <p:txBody>
          <a:bodyPr/>
          <a:lstStyle/>
          <a:p>
            <a:r>
              <a:rPr lang="en-US" sz="2800" dirty="0"/>
              <a:t>Data </a:t>
            </a:r>
            <a:r>
              <a:rPr lang="en-US" sz="2800" dirty="0" err="1"/>
              <a:t>diolah</a:t>
            </a:r>
            <a:r>
              <a:rPr lang="en-US" sz="2800" dirty="0"/>
              <a:t> </a:t>
            </a:r>
            <a:r>
              <a:rPr lang="en-US" sz="2800" dirty="0" err="1"/>
              <a:t>dan</a:t>
            </a:r>
            <a:r>
              <a:rPr lang="en-US" sz="2800" dirty="0"/>
              <a:t> </a:t>
            </a:r>
            <a:r>
              <a:rPr lang="en-US" sz="2800" dirty="0" err="1"/>
              <a:t>disimpan</a:t>
            </a:r>
            <a:r>
              <a:rPr lang="en-US" sz="2800" dirty="0"/>
              <a:t> </a:t>
            </a:r>
            <a:r>
              <a:rPr lang="en-US" sz="2800" dirty="0" err="1"/>
              <a:t>dlm</a:t>
            </a:r>
            <a:r>
              <a:rPr lang="en-US" sz="2800" dirty="0"/>
              <a:t> </a:t>
            </a:r>
            <a:r>
              <a:rPr lang="en-US" sz="2800" dirty="0" err="1"/>
              <a:t>bentuk</a:t>
            </a:r>
            <a:r>
              <a:rPr lang="en-US" sz="2800" dirty="0"/>
              <a:t> digital </a:t>
            </a:r>
            <a:r>
              <a:rPr lang="en-US" sz="2800" dirty="0" err="1"/>
              <a:t>atau</a:t>
            </a:r>
            <a:r>
              <a:rPr lang="en-US" sz="2800" dirty="0"/>
              <a:t> </a:t>
            </a:r>
            <a:r>
              <a:rPr lang="en-US" sz="2800" dirty="0" err="1"/>
              <a:t>bilangan</a:t>
            </a:r>
            <a:r>
              <a:rPr lang="en-US" sz="2800" dirty="0"/>
              <a:t> </a:t>
            </a:r>
            <a:r>
              <a:rPr lang="en-US" sz="2800" dirty="0" err="1"/>
              <a:t>biner</a:t>
            </a:r>
            <a:r>
              <a:rPr lang="en-US" sz="2800" dirty="0"/>
              <a:t>.</a:t>
            </a:r>
          </a:p>
          <a:p>
            <a:r>
              <a:rPr lang="en-US" sz="2800" dirty="0"/>
              <a:t>Digital </a:t>
            </a:r>
            <a:r>
              <a:rPr lang="en-US" sz="2800" dirty="0" err="1"/>
              <a:t>hanya</a:t>
            </a:r>
            <a:r>
              <a:rPr lang="en-US" sz="2800" dirty="0"/>
              <a:t> </a:t>
            </a:r>
            <a:r>
              <a:rPr lang="en-US" sz="2800" dirty="0" err="1"/>
              <a:t>kenal</a:t>
            </a:r>
            <a:r>
              <a:rPr lang="en-US" sz="2800" dirty="0"/>
              <a:t> 2 nilai:1 </a:t>
            </a:r>
            <a:r>
              <a:rPr lang="en-US" sz="2800" dirty="0" err="1"/>
              <a:t>dan</a:t>
            </a:r>
            <a:r>
              <a:rPr lang="en-US" sz="2800" dirty="0"/>
              <a:t> 0 </a:t>
            </a:r>
            <a:r>
              <a:rPr lang="en-US" sz="2800" dirty="0" err="1"/>
              <a:t>atau</a:t>
            </a:r>
            <a:r>
              <a:rPr lang="en-US" sz="2800" dirty="0"/>
              <a:t> </a:t>
            </a:r>
            <a:r>
              <a:rPr lang="en-US" sz="2800" dirty="0" err="1"/>
              <a:t>benar</a:t>
            </a:r>
            <a:r>
              <a:rPr lang="en-US" sz="2800" dirty="0"/>
              <a:t> </a:t>
            </a:r>
            <a:r>
              <a:rPr lang="en-US" sz="2800" dirty="0" err="1"/>
              <a:t>dan</a:t>
            </a:r>
            <a:r>
              <a:rPr lang="en-US" sz="2800" dirty="0"/>
              <a:t> </a:t>
            </a:r>
            <a:r>
              <a:rPr lang="en-US" sz="2800" dirty="0" err="1"/>
              <a:t>salah</a:t>
            </a:r>
            <a:r>
              <a:rPr lang="en-US" sz="2800" dirty="0"/>
              <a:t> </a:t>
            </a:r>
            <a:r>
              <a:rPr lang="en-US" sz="2800" dirty="0" err="1"/>
              <a:t>atau</a:t>
            </a:r>
            <a:r>
              <a:rPr lang="en-US" sz="2800" dirty="0"/>
              <a:t> on </a:t>
            </a:r>
            <a:r>
              <a:rPr lang="en-US" sz="2800" dirty="0" err="1"/>
              <a:t>dan</a:t>
            </a:r>
            <a:r>
              <a:rPr lang="en-US" sz="2800" dirty="0"/>
              <a:t> off</a:t>
            </a:r>
          </a:p>
          <a:p>
            <a:r>
              <a:rPr lang="en-US" sz="2800" dirty="0" err="1"/>
              <a:t>Setiap</a:t>
            </a:r>
            <a:r>
              <a:rPr lang="en-US" sz="2800" dirty="0"/>
              <a:t> </a:t>
            </a:r>
            <a:r>
              <a:rPr lang="en-US" sz="2800" dirty="0" err="1"/>
              <a:t>nilai</a:t>
            </a:r>
            <a:r>
              <a:rPr lang="en-US" sz="2800" dirty="0"/>
              <a:t> (1 </a:t>
            </a:r>
            <a:r>
              <a:rPr lang="en-US" sz="2800" dirty="0" err="1"/>
              <a:t>atau</a:t>
            </a:r>
            <a:r>
              <a:rPr lang="en-US" sz="2800" dirty="0"/>
              <a:t> 0) </a:t>
            </a:r>
            <a:r>
              <a:rPr lang="en-US" sz="2800" dirty="0" err="1"/>
              <a:t>disebut</a:t>
            </a:r>
            <a:r>
              <a:rPr lang="en-US" sz="2800" dirty="0"/>
              <a:t> bit (binary digit), </a:t>
            </a:r>
            <a:r>
              <a:rPr lang="en-US" sz="2800" dirty="0" err="1"/>
              <a:t>bilangan</a:t>
            </a:r>
            <a:r>
              <a:rPr lang="en-US" sz="2800" dirty="0"/>
              <a:t> </a:t>
            </a:r>
            <a:r>
              <a:rPr lang="en-US" sz="2800" dirty="0" err="1"/>
              <a:t>yg</a:t>
            </a:r>
            <a:r>
              <a:rPr lang="en-US" sz="2800" dirty="0"/>
              <a:t> </a:t>
            </a:r>
            <a:r>
              <a:rPr lang="en-US" sz="2800" dirty="0" err="1"/>
              <a:t>terdiri</a:t>
            </a:r>
            <a:r>
              <a:rPr lang="en-US" sz="2800" dirty="0"/>
              <a:t> </a:t>
            </a:r>
            <a:r>
              <a:rPr lang="en-US" sz="2800" dirty="0" err="1"/>
              <a:t>dari</a:t>
            </a:r>
            <a:r>
              <a:rPr lang="en-US" sz="2800" dirty="0"/>
              <a:t> 8 </a:t>
            </a:r>
            <a:r>
              <a:rPr lang="en-US" sz="2800" dirty="0" smtClean="0"/>
              <a:t>bit=byte.</a:t>
            </a:r>
            <a:endParaRPr lang="en-US" sz="28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457200" y="381000"/>
            <a:ext cx="8229600" cy="609600"/>
          </a:xfrm>
        </p:spPr>
        <p:txBody>
          <a:bodyPr/>
          <a:lstStyle/>
          <a:p>
            <a:r>
              <a:rPr lang="en-US" dirty="0">
                <a:latin typeface="Bodoni MT Black" pitchFamily="18" charset="0"/>
              </a:rPr>
              <a:t>Cathode Ray </a:t>
            </a:r>
            <a:r>
              <a:rPr lang="en-US" dirty="0" smtClean="0">
                <a:latin typeface="Bodoni MT Black" pitchFamily="18" charset="0"/>
              </a:rPr>
              <a:t>Tube (CRT)</a:t>
            </a:r>
            <a:endParaRPr lang="en-US" dirty="0">
              <a:latin typeface="Bodoni MT Black" pitchFamily="18" charset="0"/>
            </a:endParaRPr>
          </a:p>
        </p:txBody>
      </p:sp>
      <p:sp>
        <p:nvSpPr>
          <p:cNvPr id="61443" name="Rectangle 3"/>
          <p:cNvSpPr>
            <a:spLocks noGrp="1" noChangeArrowheads="1"/>
          </p:cNvSpPr>
          <p:nvPr>
            <p:ph idx="1"/>
          </p:nvPr>
        </p:nvSpPr>
        <p:spPr/>
        <p:txBody>
          <a:bodyPr/>
          <a:lstStyle/>
          <a:p>
            <a:r>
              <a:rPr lang="en-US"/>
              <a:t>Layar penampil yang digunakan berupa tabung sinar katoda. Teknologi ini memunculkan tampilan pada monitor dengan cara memancarkan sinar elektron ke suatu titik di layar. Sinar tersebut akan diperkuat untuk menampilkan sisi terang dan diperlemah untuk sisi gelap. </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r>
              <a:rPr lang="en-US" dirty="0">
                <a:latin typeface="Bodoni MT Black" pitchFamily="18" charset="0"/>
              </a:rPr>
              <a:t>CRT</a:t>
            </a:r>
          </a:p>
        </p:txBody>
      </p:sp>
      <p:sp>
        <p:nvSpPr>
          <p:cNvPr id="62467" name="Rectangle 3"/>
          <p:cNvSpPr>
            <a:spLocks noGrp="1" noChangeArrowheads="1"/>
          </p:cNvSpPr>
          <p:nvPr>
            <p:ph idx="1"/>
          </p:nvPr>
        </p:nvSpPr>
        <p:spPr/>
        <p:txBody>
          <a:bodyPr/>
          <a:lstStyle/>
          <a:p>
            <a:r>
              <a:rPr lang="en-US" dirty="0" err="1"/>
              <a:t>Teknologi</a:t>
            </a:r>
            <a:r>
              <a:rPr lang="en-US" dirty="0"/>
              <a:t> CRT </a:t>
            </a:r>
            <a:r>
              <a:rPr lang="en-US" dirty="0" err="1"/>
              <a:t>merupakan</a:t>
            </a:r>
            <a:r>
              <a:rPr lang="en-US" dirty="0"/>
              <a:t> </a:t>
            </a:r>
            <a:r>
              <a:rPr lang="en-US" dirty="0" err="1"/>
              <a:t>teknologi</a:t>
            </a:r>
            <a:r>
              <a:rPr lang="en-US" dirty="0"/>
              <a:t> </a:t>
            </a:r>
            <a:r>
              <a:rPr lang="en-US" dirty="0" err="1"/>
              <a:t>termurah</a:t>
            </a:r>
            <a:r>
              <a:rPr lang="en-US" dirty="0"/>
              <a:t> </a:t>
            </a:r>
            <a:r>
              <a:rPr lang="en-US" dirty="0" err="1"/>
              <a:t>dibanding</a:t>
            </a:r>
            <a:r>
              <a:rPr lang="en-US" dirty="0"/>
              <a:t> </a:t>
            </a:r>
            <a:r>
              <a:rPr lang="en-US" dirty="0" err="1"/>
              <a:t>dengan</a:t>
            </a:r>
            <a:r>
              <a:rPr lang="en-US" dirty="0"/>
              <a:t> </a:t>
            </a:r>
            <a:r>
              <a:rPr lang="en-US" dirty="0" err="1"/>
              <a:t>kedua</a:t>
            </a:r>
            <a:r>
              <a:rPr lang="en-US" dirty="0"/>
              <a:t> </a:t>
            </a:r>
            <a:r>
              <a:rPr lang="en-US" dirty="0" err="1"/>
              <a:t>teknologi</a:t>
            </a:r>
            <a:r>
              <a:rPr lang="en-US" dirty="0"/>
              <a:t> yang lain. </a:t>
            </a:r>
            <a:r>
              <a:rPr lang="en-US" dirty="0" err="1"/>
              <a:t>Meski</a:t>
            </a:r>
            <a:r>
              <a:rPr lang="en-US" dirty="0"/>
              <a:t> </a:t>
            </a:r>
            <a:r>
              <a:rPr lang="en-US" dirty="0" err="1"/>
              <a:t>demikian</a:t>
            </a:r>
            <a:r>
              <a:rPr lang="en-US" dirty="0"/>
              <a:t> </a:t>
            </a:r>
            <a:r>
              <a:rPr lang="en-US" dirty="0" err="1"/>
              <a:t>resolusi</a:t>
            </a:r>
            <a:r>
              <a:rPr lang="en-US" dirty="0"/>
              <a:t> yang </a:t>
            </a:r>
            <a:r>
              <a:rPr lang="en-US" dirty="0" err="1"/>
              <a:t>dihasilkan</a:t>
            </a:r>
            <a:r>
              <a:rPr lang="en-US" dirty="0"/>
              <a:t> </a:t>
            </a:r>
            <a:r>
              <a:rPr lang="en-US" dirty="0" err="1"/>
              <a:t>sudah</a:t>
            </a:r>
            <a:r>
              <a:rPr lang="en-US" dirty="0"/>
              <a:t> </a:t>
            </a:r>
            <a:r>
              <a:rPr lang="en-US" dirty="0" err="1"/>
              <a:t>cukup</a:t>
            </a:r>
            <a:r>
              <a:rPr lang="en-US" dirty="0"/>
              <a:t> </a:t>
            </a:r>
            <a:r>
              <a:rPr lang="en-US" dirty="0" err="1"/>
              <a:t>baik</a:t>
            </a:r>
            <a:r>
              <a:rPr lang="en-US" dirty="0"/>
              <a:t> </a:t>
            </a:r>
            <a:r>
              <a:rPr lang="en-US" dirty="0" err="1"/>
              <a:t>untuk</a:t>
            </a:r>
            <a:r>
              <a:rPr lang="en-US" dirty="0"/>
              <a:t> </a:t>
            </a:r>
            <a:r>
              <a:rPr lang="en-US" dirty="0" err="1"/>
              <a:t>berbagai</a:t>
            </a:r>
            <a:r>
              <a:rPr lang="en-US" dirty="0"/>
              <a:t> </a:t>
            </a:r>
            <a:r>
              <a:rPr lang="en-US" dirty="0" err="1"/>
              <a:t>keperluan</a:t>
            </a:r>
            <a:r>
              <a:rPr lang="en-US" dirty="0"/>
              <a:t>. </a:t>
            </a:r>
            <a:r>
              <a:rPr lang="en-US" dirty="0" err="1"/>
              <a:t>Hanya</a:t>
            </a:r>
            <a:r>
              <a:rPr lang="en-US" dirty="0"/>
              <a:t> </a:t>
            </a:r>
            <a:r>
              <a:rPr lang="en-US" dirty="0" err="1"/>
              <a:t>saja</a:t>
            </a:r>
            <a:r>
              <a:rPr lang="en-US" dirty="0"/>
              <a:t> </a:t>
            </a:r>
            <a:r>
              <a:rPr lang="en-US" dirty="0" err="1"/>
              <a:t>energi</a:t>
            </a:r>
            <a:r>
              <a:rPr lang="en-US" dirty="0"/>
              <a:t> </a:t>
            </a:r>
            <a:r>
              <a:rPr lang="en-US" dirty="0" err="1"/>
              <a:t>listrik</a:t>
            </a:r>
            <a:r>
              <a:rPr lang="en-US" dirty="0"/>
              <a:t> yang </a:t>
            </a:r>
            <a:r>
              <a:rPr lang="en-US" dirty="0" err="1"/>
              <a:t>dibutuhkan</a:t>
            </a:r>
            <a:r>
              <a:rPr lang="en-US" dirty="0"/>
              <a:t> </a:t>
            </a:r>
            <a:r>
              <a:rPr lang="en-US" dirty="0" err="1"/>
              <a:t>cukup</a:t>
            </a:r>
            <a:r>
              <a:rPr lang="en-US" dirty="0"/>
              <a:t> </a:t>
            </a:r>
            <a:r>
              <a:rPr lang="en-US" dirty="0" err="1"/>
              <a:t>besar</a:t>
            </a:r>
            <a:r>
              <a:rPr lang="en-US" dirty="0"/>
              <a:t> </a:t>
            </a:r>
            <a:r>
              <a:rPr lang="en-US" dirty="0" err="1"/>
              <a:t>dan</a:t>
            </a:r>
            <a:r>
              <a:rPr lang="en-US" dirty="0"/>
              <a:t> </a:t>
            </a:r>
            <a:r>
              <a:rPr lang="en-US" dirty="0" err="1"/>
              <a:t>memiliki</a:t>
            </a:r>
            <a:r>
              <a:rPr lang="en-US" dirty="0"/>
              <a:t> </a:t>
            </a:r>
            <a:r>
              <a:rPr lang="en-US" dirty="0" err="1"/>
              <a:t>radiasi</a:t>
            </a:r>
            <a:r>
              <a:rPr lang="en-US" dirty="0"/>
              <a:t> </a:t>
            </a:r>
            <a:r>
              <a:rPr lang="en-US" dirty="0" err="1"/>
              <a:t>elektromagnetik</a:t>
            </a:r>
            <a:r>
              <a:rPr lang="en-US" dirty="0"/>
              <a:t> yang </a:t>
            </a:r>
            <a:r>
              <a:rPr lang="en-US" dirty="0" err="1"/>
              <a:t>cukup</a:t>
            </a:r>
            <a:r>
              <a:rPr lang="en-US" dirty="0"/>
              <a:t> </a:t>
            </a:r>
            <a:r>
              <a:rPr lang="en-US" dirty="0" err="1"/>
              <a:t>kuat</a:t>
            </a:r>
            <a:r>
              <a:rPr lang="en-US" dirty="0" smtClean="0"/>
              <a:t>.</a:t>
            </a:r>
          </a:p>
          <a:p>
            <a:r>
              <a:rPr lang="en-US" dirty="0" err="1" smtClean="0"/>
              <a:t>Fosfor</a:t>
            </a:r>
            <a:r>
              <a:rPr lang="en-US" dirty="0" smtClean="0"/>
              <a:t> </a:t>
            </a:r>
            <a:r>
              <a:rPr lang="en-US" dirty="0" err="1" smtClean="0"/>
              <a:t>dengan</a:t>
            </a:r>
            <a:r>
              <a:rPr lang="en-US" dirty="0" smtClean="0"/>
              <a:t> </a:t>
            </a:r>
            <a:r>
              <a:rPr lang="en-US" dirty="0" err="1" smtClean="0"/>
              <a:t>bantuan</a:t>
            </a:r>
            <a:r>
              <a:rPr lang="en-US" dirty="0" smtClean="0"/>
              <a:t> </a:t>
            </a:r>
            <a:r>
              <a:rPr lang="en-US" dirty="0" err="1" smtClean="0"/>
              <a:t>cahaya</a:t>
            </a:r>
            <a:r>
              <a:rPr lang="en-US" dirty="0" smtClean="0"/>
              <a:t> </a:t>
            </a:r>
            <a:r>
              <a:rPr lang="en-US" dirty="0" err="1" smtClean="0"/>
              <a:t>dibelakangnya</a:t>
            </a:r>
            <a:r>
              <a:rPr lang="en-US" dirty="0" smtClean="0"/>
              <a:t>.</a:t>
            </a: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457200" y="228600"/>
            <a:ext cx="8229600" cy="762000"/>
          </a:xfrm>
        </p:spPr>
        <p:txBody>
          <a:bodyPr/>
          <a:lstStyle/>
          <a:p>
            <a:r>
              <a:rPr lang="en-US" dirty="0">
                <a:latin typeface="Bodoni MT Black" pitchFamily="18" charset="0"/>
              </a:rPr>
              <a:t>Liquid Crystal </a:t>
            </a:r>
            <a:r>
              <a:rPr lang="en-US" dirty="0" smtClean="0">
                <a:latin typeface="Bodoni MT Black" pitchFamily="18" charset="0"/>
              </a:rPr>
              <a:t>Display</a:t>
            </a:r>
            <a:endParaRPr lang="en-US" dirty="0">
              <a:latin typeface="Bodoni MT Black" pitchFamily="18" charset="0"/>
            </a:endParaRPr>
          </a:p>
        </p:txBody>
      </p:sp>
      <p:sp>
        <p:nvSpPr>
          <p:cNvPr id="63491" name="Rectangle 3"/>
          <p:cNvSpPr>
            <a:spLocks noGrp="1" noChangeArrowheads="1"/>
          </p:cNvSpPr>
          <p:nvPr>
            <p:ph idx="1"/>
          </p:nvPr>
        </p:nvSpPr>
        <p:spPr>
          <a:xfrm>
            <a:off x="533400" y="1066800"/>
            <a:ext cx="8229600" cy="4495800"/>
          </a:xfrm>
        </p:spPr>
        <p:txBody>
          <a:bodyPr/>
          <a:lstStyle/>
          <a:p>
            <a:pPr>
              <a:lnSpc>
                <a:spcPct val="90000"/>
              </a:lnSpc>
            </a:pPr>
            <a:r>
              <a:rPr lang="en-US" sz="2800"/>
              <a:t>Monitor LCD tidak lagi menggunakan tabung elektron tetapi menggunakan sejenis kristal liquid yang dapat berpendar. Teknologi ini menghasilkan monitor yang dikenal dengan nama Flat Panel Display dengan layar berbentuk pipih, dan kemampuan resolusi yang lebih tinggi dibandingkan dengan CRT. Karena bentuknya yang pipih, maka monitor jenis flat tersebut menggunakan energi yang kecil dan banyak digunakan pada komputer-komputer portabel. </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8" name="Rectangle 6"/>
          <p:cNvSpPr>
            <a:spLocks noGrp="1" noChangeArrowheads="1"/>
          </p:cNvSpPr>
          <p:nvPr>
            <p:ph idx="1"/>
          </p:nvPr>
        </p:nvSpPr>
        <p:spPr>
          <a:xfrm>
            <a:off x="457200" y="1143000"/>
            <a:ext cx="8229600" cy="5562600"/>
          </a:xfrm>
        </p:spPr>
        <p:txBody>
          <a:bodyPr/>
          <a:lstStyle/>
          <a:p>
            <a:r>
              <a:rPr lang="en-US" dirty="0"/>
              <a:t>Liquid Crystal Display </a:t>
            </a:r>
            <a:r>
              <a:rPr lang="en-US" dirty="0" err="1"/>
              <a:t>menggunakan</a:t>
            </a:r>
            <a:r>
              <a:rPr lang="en-US" dirty="0"/>
              <a:t> </a:t>
            </a:r>
            <a:r>
              <a:rPr lang="en-US" dirty="0" err="1"/>
              <a:t>kristal</a:t>
            </a:r>
            <a:r>
              <a:rPr lang="en-US" dirty="0"/>
              <a:t> liquid yang </a:t>
            </a:r>
            <a:r>
              <a:rPr lang="en-US" dirty="0" err="1"/>
              <a:t>dapat</a:t>
            </a:r>
            <a:r>
              <a:rPr lang="en-US" dirty="0"/>
              <a:t> </a:t>
            </a:r>
            <a:r>
              <a:rPr lang="en-US" dirty="0" err="1"/>
              <a:t>berpendar</a:t>
            </a:r>
            <a:r>
              <a:rPr lang="en-US" dirty="0"/>
              <a:t>. Kristal </a:t>
            </a:r>
            <a:r>
              <a:rPr lang="en-US" dirty="0" err="1"/>
              <a:t>cair</a:t>
            </a:r>
            <a:r>
              <a:rPr lang="en-US" dirty="0"/>
              <a:t> </a:t>
            </a:r>
            <a:r>
              <a:rPr lang="en-US" dirty="0" err="1"/>
              <a:t>merupakan</a:t>
            </a:r>
            <a:r>
              <a:rPr lang="en-US" dirty="0"/>
              <a:t> </a:t>
            </a:r>
            <a:r>
              <a:rPr lang="en-US" dirty="0" err="1"/>
              <a:t>molekul</a:t>
            </a:r>
            <a:r>
              <a:rPr lang="en-US" dirty="0"/>
              <a:t> </a:t>
            </a:r>
            <a:r>
              <a:rPr lang="en-US" dirty="0" err="1"/>
              <a:t>organik</a:t>
            </a:r>
            <a:r>
              <a:rPr lang="en-US" dirty="0"/>
              <a:t> </a:t>
            </a:r>
            <a:r>
              <a:rPr lang="en-US" dirty="0" err="1"/>
              <a:t>kental</a:t>
            </a:r>
            <a:r>
              <a:rPr lang="en-US" dirty="0"/>
              <a:t> yang </a:t>
            </a:r>
            <a:r>
              <a:rPr lang="en-US" dirty="0" err="1"/>
              <a:t>mengalir</a:t>
            </a:r>
            <a:r>
              <a:rPr lang="en-US" dirty="0"/>
              <a:t> </a:t>
            </a:r>
            <a:r>
              <a:rPr lang="en-US" dirty="0" err="1"/>
              <a:t>seperti</a:t>
            </a:r>
            <a:r>
              <a:rPr lang="en-US" dirty="0"/>
              <a:t> </a:t>
            </a:r>
            <a:r>
              <a:rPr lang="en-US" dirty="0" err="1"/>
              <a:t>cairan</a:t>
            </a:r>
            <a:r>
              <a:rPr lang="en-US" dirty="0"/>
              <a:t>, </a:t>
            </a:r>
            <a:r>
              <a:rPr lang="en-US" dirty="0" err="1"/>
              <a:t>tetapi</a:t>
            </a:r>
            <a:r>
              <a:rPr lang="en-US" dirty="0"/>
              <a:t> </a:t>
            </a:r>
            <a:r>
              <a:rPr lang="en-US" dirty="0" err="1"/>
              <a:t>memiliki</a:t>
            </a:r>
            <a:r>
              <a:rPr lang="en-US" dirty="0"/>
              <a:t> </a:t>
            </a:r>
            <a:r>
              <a:rPr lang="en-US" dirty="0" err="1"/>
              <a:t>struktur</a:t>
            </a:r>
            <a:r>
              <a:rPr lang="en-US" dirty="0"/>
              <a:t> </a:t>
            </a:r>
            <a:r>
              <a:rPr lang="en-US" dirty="0" err="1"/>
              <a:t>spasial</a:t>
            </a:r>
            <a:r>
              <a:rPr lang="en-US" dirty="0"/>
              <a:t> </a:t>
            </a:r>
            <a:r>
              <a:rPr lang="en-US" dirty="0" err="1"/>
              <a:t>seperti</a:t>
            </a:r>
            <a:r>
              <a:rPr lang="en-US" dirty="0"/>
              <a:t> </a:t>
            </a:r>
            <a:r>
              <a:rPr lang="en-US" dirty="0" err="1"/>
              <a:t>kristal</a:t>
            </a:r>
            <a:r>
              <a:rPr lang="en-US" dirty="0"/>
              <a:t>. (</a:t>
            </a:r>
            <a:r>
              <a:rPr lang="en-US" dirty="0" err="1"/>
              <a:t>ditemukan</a:t>
            </a:r>
            <a:r>
              <a:rPr lang="en-US" dirty="0"/>
              <a:t> </a:t>
            </a:r>
            <a:r>
              <a:rPr lang="en-US" dirty="0" err="1"/>
              <a:t>pakar</a:t>
            </a:r>
            <a:r>
              <a:rPr lang="en-US" dirty="0"/>
              <a:t> </a:t>
            </a:r>
            <a:r>
              <a:rPr lang="en-US" dirty="0" err="1"/>
              <a:t>Botani</a:t>
            </a:r>
            <a:r>
              <a:rPr lang="en-US" dirty="0"/>
              <a:t> Austria – </a:t>
            </a:r>
            <a:r>
              <a:rPr lang="en-US" dirty="0" err="1"/>
              <a:t>Rjeinitzer</a:t>
            </a:r>
            <a:r>
              <a:rPr lang="en-US" dirty="0"/>
              <a:t>) </a:t>
            </a:r>
            <a:r>
              <a:rPr lang="en-US" dirty="0" err="1"/>
              <a:t>tahun</a:t>
            </a:r>
            <a:r>
              <a:rPr lang="en-US" dirty="0"/>
              <a:t> 1888. </a:t>
            </a:r>
            <a:r>
              <a:rPr lang="en-US" dirty="0" err="1"/>
              <a:t>Dengan</a:t>
            </a:r>
            <a:r>
              <a:rPr lang="en-US" dirty="0"/>
              <a:t> </a:t>
            </a:r>
            <a:r>
              <a:rPr lang="en-US" dirty="0" err="1"/>
              <a:t>menyorotkan</a:t>
            </a:r>
            <a:r>
              <a:rPr lang="en-US" dirty="0"/>
              <a:t> </a:t>
            </a:r>
            <a:r>
              <a:rPr lang="en-US" dirty="0" err="1"/>
              <a:t>sinar</a:t>
            </a:r>
            <a:r>
              <a:rPr lang="en-US" dirty="0"/>
              <a:t> </a:t>
            </a:r>
            <a:r>
              <a:rPr lang="en-US" dirty="0" err="1"/>
              <a:t>melalui</a:t>
            </a:r>
            <a:r>
              <a:rPr lang="en-US" dirty="0"/>
              <a:t> </a:t>
            </a:r>
            <a:r>
              <a:rPr lang="en-US" dirty="0" err="1"/>
              <a:t>kristal</a:t>
            </a:r>
            <a:r>
              <a:rPr lang="en-US" dirty="0"/>
              <a:t> </a:t>
            </a:r>
            <a:r>
              <a:rPr lang="en-US" dirty="0" err="1"/>
              <a:t>cair</a:t>
            </a:r>
            <a:r>
              <a:rPr lang="en-US" dirty="0"/>
              <a:t>, </a:t>
            </a:r>
            <a:r>
              <a:rPr lang="en-US" dirty="0" err="1"/>
              <a:t>intensitas</a:t>
            </a:r>
            <a:r>
              <a:rPr lang="en-US" dirty="0"/>
              <a:t> </a:t>
            </a:r>
            <a:r>
              <a:rPr lang="en-US" dirty="0" err="1"/>
              <a:t>sinar</a:t>
            </a:r>
            <a:r>
              <a:rPr lang="en-US" dirty="0"/>
              <a:t> yang </a:t>
            </a:r>
            <a:r>
              <a:rPr lang="en-US" dirty="0" err="1"/>
              <a:t>keluar</a:t>
            </a:r>
            <a:r>
              <a:rPr lang="en-US" dirty="0"/>
              <a:t> </a:t>
            </a:r>
            <a:r>
              <a:rPr lang="en-US" dirty="0" err="1"/>
              <a:t>dapat</a:t>
            </a:r>
            <a:r>
              <a:rPr lang="en-US" dirty="0"/>
              <a:t> </a:t>
            </a:r>
            <a:r>
              <a:rPr lang="en-US" dirty="0" err="1"/>
              <a:t>dikendalikan</a:t>
            </a:r>
            <a:r>
              <a:rPr lang="en-US" dirty="0"/>
              <a:t> </a:t>
            </a:r>
            <a:r>
              <a:rPr lang="en-US" dirty="0" err="1"/>
              <a:t>secara</a:t>
            </a:r>
            <a:r>
              <a:rPr lang="en-US" dirty="0"/>
              <a:t> </a:t>
            </a:r>
            <a:r>
              <a:rPr lang="en-US" dirty="0" err="1"/>
              <a:t>elektrik</a:t>
            </a:r>
            <a:r>
              <a:rPr lang="en-US" dirty="0"/>
              <a:t> </a:t>
            </a:r>
            <a:r>
              <a:rPr lang="en-US" dirty="0" err="1"/>
              <a:t>sehingga</a:t>
            </a:r>
            <a:r>
              <a:rPr lang="en-US" dirty="0"/>
              <a:t> </a:t>
            </a:r>
            <a:r>
              <a:rPr lang="en-US" dirty="0" err="1"/>
              <a:t>dapat</a:t>
            </a:r>
            <a:r>
              <a:rPr lang="en-US" dirty="0"/>
              <a:t> </a:t>
            </a:r>
            <a:r>
              <a:rPr lang="en-US" dirty="0" err="1"/>
              <a:t>membentuk</a:t>
            </a:r>
            <a:r>
              <a:rPr lang="en-US" dirty="0"/>
              <a:t> panel-panel </a:t>
            </a:r>
            <a:r>
              <a:rPr lang="en-US" dirty="0" err="1"/>
              <a:t>datar</a:t>
            </a:r>
            <a:r>
              <a:rPr lang="en-US" dirty="0"/>
              <a:t>.</a:t>
            </a:r>
          </a:p>
        </p:txBody>
      </p:sp>
      <p:sp>
        <p:nvSpPr>
          <p:cNvPr id="3" name="Rectangle 2"/>
          <p:cNvSpPr>
            <a:spLocks noGrp="1" noChangeArrowheads="1"/>
          </p:cNvSpPr>
          <p:nvPr>
            <p:ph type="title"/>
          </p:nvPr>
        </p:nvSpPr>
        <p:spPr>
          <a:xfrm>
            <a:off x="457200" y="228600"/>
            <a:ext cx="8229600" cy="762000"/>
          </a:xfrm>
        </p:spPr>
        <p:txBody>
          <a:bodyPr/>
          <a:lstStyle/>
          <a:p>
            <a:r>
              <a:rPr lang="en-US" dirty="0">
                <a:latin typeface="Bodoni MT Black" pitchFamily="18" charset="0"/>
              </a:rPr>
              <a:t>Liquid Crystal </a:t>
            </a:r>
            <a:r>
              <a:rPr lang="en-US" dirty="0" smtClean="0">
                <a:latin typeface="Bodoni MT Black" pitchFamily="18" charset="0"/>
              </a:rPr>
              <a:t>Display</a:t>
            </a:r>
            <a:endParaRPr lang="en-US" dirty="0">
              <a:latin typeface="Bodoni MT Black" pitchFamily="18"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Rectangle 3"/>
          <p:cNvSpPr>
            <a:spLocks noGrp="1" noChangeArrowheads="1"/>
          </p:cNvSpPr>
          <p:nvPr>
            <p:ph idx="1"/>
          </p:nvPr>
        </p:nvSpPr>
        <p:spPr>
          <a:xfrm>
            <a:off x="457200" y="1295400"/>
            <a:ext cx="8229600" cy="4800600"/>
          </a:xfrm>
        </p:spPr>
        <p:txBody>
          <a:bodyPr/>
          <a:lstStyle/>
          <a:p>
            <a:pPr>
              <a:lnSpc>
                <a:spcPct val="90000"/>
              </a:lnSpc>
            </a:pPr>
            <a:r>
              <a:rPr lang="en-US" sz="2800" dirty="0" err="1"/>
              <a:t>Elektroda</a:t>
            </a:r>
            <a:r>
              <a:rPr lang="en-US" sz="2800" dirty="0"/>
              <a:t> </a:t>
            </a:r>
            <a:r>
              <a:rPr lang="en-US" sz="2800" dirty="0" err="1"/>
              <a:t>dalam</a:t>
            </a:r>
            <a:r>
              <a:rPr lang="en-US" sz="2800" dirty="0"/>
              <a:t> </a:t>
            </a:r>
            <a:r>
              <a:rPr lang="en-US" sz="2800" dirty="0" err="1"/>
              <a:t>lapisan</a:t>
            </a:r>
            <a:r>
              <a:rPr lang="en-US" sz="2800" dirty="0"/>
              <a:t> </a:t>
            </a:r>
            <a:r>
              <a:rPr lang="en-US" sz="2800" dirty="0" err="1"/>
              <a:t>tersebut</a:t>
            </a:r>
            <a:r>
              <a:rPr lang="en-US" sz="2800" dirty="0"/>
              <a:t> </a:t>
            </a:r>
            <a:r>
              <a:rPr lang="en-US" sz="2800" dirty="0" err="1"/>
              <a:t>berfungsi</a:t>
            </a:r>
            <a:r>
              <a:rPr lang="en-US" sz="2800" dirty="0"/>
              <a:t> </a:t>
            </a:r>
            <a:r>
              <a:rPr lang="en-US" sz="2800" dirty="0" err="1"/>
              <a:t>untuk</a:t>
            </a:r>
            <a:r>
              <a:rPr lang="en-US" sz="2800" dirty="0"/>
              <a:t> </a:t>
            </a:r>
            <a:r>
              <a:rPr lang="en-US" sz="2800" dirty="0" err="1"/>
              <a:t>menciptakan</a:t>
            </a:r>
            <a:r>
              <a:rPr lang="en-US" sz="2800" dirty="0"/>
              <a:t> </a:t>
            </a:r>
            <a:r>
              <a:rPr lang="en-US" sz="2800" dirty="0" err="1"/>
              <a:t>medan</a:t>
            </a:r>
            <a:r>
              <a:rPr lang="en-US" sz="2800" dirty="0"/>
              <a:t> </a:t>
            </a:r>
            <a:r>
              <a:rPr lang="en-US" sz="2800" dirty="0" err="1"/>
              <a:t>listrik</a:t>
            </a:r>
            <a:r>
              <a:rPr lang="en-US" sz="2800" dirty="0"/>
              <a:t> </a:t>
            </a:r>
            <a:r>
              <a:rPr lang="en-US" sz="2800" dirty="0" err="1"/>
              <a:t>pada</a:t>
            </a:r>
            <a:r>
              <a:rPr lang="en-US" sz="2800" dirty="0"/>
              <a:t> </a:t>
            </a:r>
            <a:r>
              <a:rPr lang="en-US" sz="2800" dirty="0" err="1"/>
              <a:t>kristal</a:t>
            </a:r>
            <a:r>
              <a:rPr lang="en-US" sz="2800" dirty="0"/>
              <a:t> </a:t>
            </a:r>
            <a:r>
              <a:rPr lang="en-US" sz="2800" dirty="0" err="1"/>
              <a:t>cair</a:t>
            </a:r>
            <a:r>
              <a:rPr lang="en-US" sz="2800" dirty="0"/>
              <a:t>, </a:t>
            </a:r>
            <a:r>
              <a:rPr lang="en-US" sz="2800" dirty="0" err="1"/>
              <a:t>sedangkan</a:t>
            </a:r>
            <a:r>
              <a:rPr lang="en-US" sz="2800" dirty="0"/>
              <a:t> </a:t>
            </a:r>
            <a:r>
              <a:rPr lang="en-US" sz="2800" dirty="0" err="1"/>
              <a:t>polaroid</a:t>
            </a:r>
            <a:r>
              <a:rPr lang="en-US" sz="2800" dirty="0"/>
              <a:t> </a:t>
            </a:r>
            <a:r>
              <a:rPr lang="en-US" sz="2800" dirty="0" err="1"/>
              <a:t>digunakan</a:t>
            </a:r>
            <a:r>
              <a:rPr lang="en-US" sz="2800" dirty="0"/>
              <a:t> </a:t>
            </a:r>
            <a:r>
              <a:rPr lang="en-US" sz="2800" dirty="0" err="1"/>
              <a:t>untuk</a:t>
            </a:r>
            <a:r>
              <a:rPr lang="en-US" sz="2800" dirty="0"/>
              <a:t> </a:t>
            </a:r>
            <a:r>
              <a:rPr lang="en-US" sz="2800" dirty="0" err="1"/>
              <a:t>menciptakan</a:t>
            </a:r>
            <a:r>
              <a:rPr lang="en-US" sz="2800" dirty="0"/>
              <a:t> </a:t>
            </a:r>
            <a:r>
              <a:rPr lang="en-US" sz="2800" dirty="0" err="1"/>
              <a:t>suatu</a:t>
            </a:r>
            <a:r>
              <a:rPr lang="en-US" sz="2800" dirty="0"/>
              <a:t> </a:t>
            </a:r>
            <a:r>
              <a:rPr lang="en-US" sz="2800" dirty="0" err="1"/>
              <a:t>polarisasi</a:t>
            </a:r>
            <a:r>
              <a:rPr lang="en-US" sz="2800" dirty="0"/>
              <a:t>.</a:t>
            </a:r>
          </a:p>
          <a:p>
            <a:pPr>
              <a:lnSpc>
                <a:spcPct val="90000"/>
              </a:lnSpc>
            </a:pPr>
            <a:endParaRPr lang="en-US" sz="2800" dirty="0"/>
          </a:p>
          <a:p>
            <a:pPr>
              <a:lnSpc>
                <a:spcPct val="90000"/>
              </a:lnSpc>
            </a:pPr>
            <a:endParaRPr lang="en-US" sz="2800" dirty="0"/>
          </a:p>
        </p:txBody>
      </p:sp>
      <p:sp>
        <p:nvSpPr>
          <p:cNvPr id="3" name="Rectangle 2"/>
          <p:cNvSpPr>
            <a:spLocks noGrp="1" noChangeArrowheads="1"/>
          </p:cNvSpPr>
          <p:nvPr>
            <p:ph type="title"/>
          </p:nvPr>
        </p:nvSpPr>
        <p:spPr>
          <a:xfrm>
            <a:off x="457200" y="228600"/>
            <a:ext cx="8229600" cy="762000"/>
          </a:xfrm>
        </p:spPr>
        <p:txBody>
          <a:bodyPr/>
          <a:lstStyle/>
          <a:p>
            <a:r>
              <a:rPr lang="en-US" dirty="0">
                <a:latin typeface="Bodoni MT Black" pitchFamily="18" charset="0"/>
              </a:rPr>
              <a:t>Liquid Crystal </a:t>
            </a:r>
            <a:r>
              <a:rPr lang="en-US" dirty="0" smtClean="0">
                <a:latin typeface="Bodoni MT Black" pitchFamily="18" charset="0"/>
              </a:rPr>
              <a:t>Display</a:t>
            </a:r>
            <a:endParaRPr lang="en-US" dirty="0">
              <a:latin typeface="Bodoni MT Black" pitchFamily="18"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Bodoni MT Black" pitchFamily="18" charset="0"/>
              </a:rPr>
              <a:t>Liquid Crystal Display</a:t>
            </a:r>
            <a:endParaRPr lang="en-US" dirty="0"/>
          </a:p>
        </p:txBody>
      </p:sp>
      <p:sp>
        <p:nvSpPr>
          <p:cNvPr id="3" name="Content Placeholder 2"/>
          <p:cNvSpPr>
            <a:spLocks noGrp="1"/>
          </p:cNvSpPr>
          <p:nvPr>
            <p:ph idx="1"/>
          </p:nvPr>
        </p:nvSpPr>
        <p:spPr>
          <a:xfrm>
            <a:off x="457200" y="1143000"/>
            <a:ext cx="8229600" cy="4953000"/>
          </a:xfrm>
        </p:spPr>
        <p:txBody>
          <a:bodyPr/>
          <a:lstStyle/>
          <a:p>
            <a:r>
              <a:rPr lang="en-US" dirty="0" smtClean="0"/>
              <a:t>Dari </a:t>
            </a:r>
            <a:r>
              <a:rPr lang="en-US" dirty="0" err="1" smtClean="0"/>
              <a:t>sisi</a:t>
            </a:r>
            <a:r>
              <a:rPr lang="en-US" dirty="0" smtClean="0"/>
              <a:t> </a:t>
            </a:r>
            <a:r>
              <a:rPr lang="en-US" dirty="0" err="1" smtClean="0"/>
              <a:t>harga</a:t>
            </a:r>
            <a:r>
              <a:rPr lang="en-US" dirty="0" smtClean="0"/>
              <a:t>, monitor LCD </a:t>
            </a:r>
            <a:r>
              <a:rPr lang="en-US" dirty="0" err="1" smtClean="0"/>
              <a:t>memang</a:t>
            </a:r>
            <a:r>
              <a:rPr lang="en-US" dirty="0" smtClean="0"/>
              <a:t> </a:t>
            </a:r>
            <a:r>
              <a:rPr lang="en-US" dirty="0" err="1" smtClean="0"/>
              <a:t>jauh</a:t>
            </a:r>
            <a:r>
              <a:rPr lang="en-US" dirty="0" smtClean="0"/>
              <a:t> </a:t>
            </a:r>
            <a:r>
              <a:rPr lang="en-US" dirty="0" err="1" smtClean="0"/>
              <a:t>lebih</a:t>
            </a:r>
            <a:r>
              <a:rPr lang="en-US" dirty="0" smtClean="0"/>
              <a:t> </a:t>
            </a:r>
            <a:r>
              <a:rPr lang="en-US" dirty="0" err="1" smtClean="0"/>
              <a:t>mahal</a:t>
            </a:r>
            <a:r>
              <a:rPr lang="en-US" dirty="0" smtClean="0"/>
              <a:t> </a:t>
            </a:r>
            <a:r>
              <a:rPr lang="en-US" dirty="0" err="1" smtClean="0"/>
              <a:t>jika</a:t>
            </a:r>
            <a:r>
              <a:rPr lang="en-US" dirty="0" smtClean="0"/>
              <a:t> </a:t>
            </a:r>
            <a:r>
              <a:rPr lang="en-US" dirty="0" err="1" smtClean="0"/>
              <a:t>dibandingkan</a:t>
            </a:r>
            <a:r>
              <a:rPr lang="en-US" dirty="0" smtClean="0"/>
              <a:t> </a:t>
            </a:r>
            <a:r>
              <a:rPr lang="en-US" dirty="0" err="1" smtClean="0"/>
              <a:t>dengan</a:t>
            </a:r>
            <a:r>
              <a:rPr lang="en-US" dirty="0" smtClean="0"/>
              <a:t> monitor CRT. </a:t>
            </a:r>
            <a:r>
              <a:rPr lang="en-US" dirty="0" err="1" smtClean="0"/>
              <a:t>kelemahan</a:t>
            </a:r>
            <a:r>
              <a:rPr lang="en-US" dirty="0" smtClean="0"/>
              <a:t> yang </a:t>
            </a:r>
            <a:r>
              <a:rPr lang="en-US" dirty="0" err="1" smtClean="0"/>
              <a:t>masih</a:t>
            </a:r>
            <a:r>
              <a:rPr lang="en-US" dirty="0" smtClean="0"/>
              <a:t> </a:t>
            </a:r>
            <a:r>
              <a:rPr lang="en-US" dirty="0" err="1" smtClean="0"/>
              <a:t>dimilikinya</a:t>
            </a:r>
            <a:r>
              <a:rPr lang="en-US" dirty="0" smtClean="0"/>
              <a:t> </a:t>
            </a:r>
            <a:r>
              <a:rPr lang="en-US" dirty="0" err="1" smtClean="0"/>
              <a:t>seperti</a:t>
            </a:r>
            <a:r>
              <a:rPr lang="en-US" dirty="0" smtClean="0"/>
              <a:t> </a:t>
            </a:r>
            <a:r>
              <a:rPr lang="en-US" dirty="0" err="1" smtClean="0"/>
              <a:t>kurang</a:t>
            </a:r>
            <a:r>
              <a:rPr lang="en-US" dirty="0" smtClean="0"/>
              <a:t> </a:t>
            </a:r>
            <a:r>
              <a:rPr lang="en-US" dirty="0" err="1" smtClean="0"/>
              <a:t>mampu</a:t>
            </a:r>
            <a:r>
              <a:rPr lang="en-US" dirty="0" smtClean="0"/>
              <a:t> </a:t>
            </a:r>
            <a:r>
              <a:rPr lang="en-US" dirty="0" err="1" smtClean="0"/>
              <a:t>digunakan</a:t>
            </a:r>
            <a:r>
              <a:rPr lang="en-US" dirty="0" smtClean="0"/>
              <a:t> </a:t>
            </a:r>
            <a:r>
              <a:rPr lang="en-US" dirty="0" err="1" smtClean="0"/>
              <a:t>untuk</a:t>
            </a:r>
            <a:r>
              <a:rPr lang="en-US" dirty="0" smtClean="0"/>
              <a:t> </a:t>
            </a:r>
            <a:r>
              <a:rPr lang="en-US" dirty="0" err="1" smtClean="0"/>
              <a:t>bekerja</a:t>
            </a:r>
            <a:r>
              <a:rPr lang="en-US" dirty="0" smtClean="0"/>
              <a:t> </a:t>
            </a:r>
            <a:r>
              <a:rPr lang="en-US" dirty="0" err="1" smtClean="0"/>
              <a:t>dalam</a:t>
            </a:r>
            <a:r>
              <a:rPr lang="en-US" dirty="0" smtClean="0"/>
              <a:t> </a:t>
            </a:r>
            <a:r>
              <a:rPr lang="en-US" dirty="0" err="1" smtClean="0"/>
              <a:t>berbagai</a:t>
            </a:r>
            <a:r>
              <a:rPr lang="en-US" dirty="0" smtClean="0"/>
              <a:t> </a:t>
            </a:r>
            <a:r>
              <a:rPr lang="en-US" dirty="0" err="1" smtClean="0"/>
              <a:t>resolusi</a:t>
            </a:r>
            <a:endParaRPr lang="en-US" dirty="0" smtClean="0"/>
          </a:p>
          <a:p>
            <a:r>
              <a:rPr lang="en-US" dirty="0" err="1" smtClean="0"/>
              <a:t>misalnya</a:t>
            </a:r>
            <a:r>
              <a:rPr lang="en-US" dirty="0" smtClean="0"/>
              <a:t> monitor </a:t>
            </a:r>
            <a:r>
              <a:rPr lang="en-US" dirty="0" err="1" smtClean="0"/>
              <a:t>dengan</a:t>
            </a:r>
            <a:r>
              <a:rPr lang="en-US" dirty="0" smtClean="0"/>
              <a:t> </a:t>
            </a:r>
            <a:r>
              <a:rPr lang="en-US" dirty="0" err="1" smtClean="0"/>
              <a:t>resolusi</a:t>
            </a:r>
            <a:r>
              <a:rPr lang="en-US" dirty="0" smtClean="0"/>
              <a:t> 1024 X 768 </a:t>
            </a:r>
            <a:r>
              <a:rPr lang="en-US" dirty="0" err="1" smtClean="0"/>
              <a:t>akan</a:t>
            </a:r>
            <a:r>
              <a:rPr lang="en-US" dirty="0" smtClean="0"/>
              <a:t> </a:t>
            </a:r>
            <a:r>
              <a:rPr lang="en-US" dirty="0" err="1" smtClean="0"/>
              <a:t>agak</a:t>
            </a:r>
            <a:r>
              <a:rPr lang="en-US" dirty="0" smtClean="0"/>
              <a:t> </a:t>
            </a:r>
            <a:r>
              <a:rPr lang="en-US" dirty="0" err="1" smtClean="0"/>
              <a:t>buram</a:t>
            </a:r>
            <a:r>
              <a:rPr lang="en-US" dirty="0" smtClean="0"/>
              <a:t> </a:t>
            </a:r>
            <a:r>
              <a:rPr lang="en-US" dirty="0" err="1" smtClean="0"/>
              <a:t>jika</a:t>
            </a:r>
            <a:r>
              <a:rPr lang="en-US" dirty="0" smtClean="0"/>
              <a:t> </a:t>
            </a:r>
            <a:r>
              <a:rPr lang="en-US" dirty="0" err="1" smtClean="0"/>
              <a:t>dipekerjakan</a:t>
            </a:r>
            <a:r>
              <a:rPr lang="en-US" dirty="0" smtClean="0"/>
              <a:t> </a:t>
            </a:r>
            <a:r>
              <a:rPr lang="en-US" dirty="0" err="1" smtClean="0"/>
              <a:t>pada</a:t>
            </a:r>
            <a:r>
              <a:rPr lang="en-US" dirty="0" smtClean="0"/>
              <a:t> </a:t>
            </a:r>
            <a:r>
              <a:rPr lang="en-US" dirty="0" err="1" smtClean="0"/>
              <a:t>resolusi</a:t>
            </a:r>
            <a:r>
              <a:rPr lang="en-US" dirty="0" smtClean="0"/>
              <a:t> 640 X 420. </a:t>
            </a:r>
            <a:r>
              <a:rPr lang="en-US" dirty="0" err="1" smtClean="0"/>
              <a:t>kelemahan</a:t>
            </a:r>
            <a:r>
              <a:rPr lang="en-US" dirty="0" smtClean="0"/>
              <a:t> </a:t>
            </a:r>
            <a:r>
              <a:rPr lang="en-US" dirty="0" err="1" smtClean="0"/>
              <a:t>tersebut</a:t>
            </a:r>
            <a:r>
              <a:rPr lang="en-US" dirty="0" smtClean="0"/>
              <a:t> </a:t>
            </a:r>
            <a:r>
              <a:rPr lang="en-US" dirty="0" err="1" smtClean="0"/>
              <a:t>sudah</a:t>
            </a:r>
            <a:r>
              <a:rPr lang="en-US" dirty="0" smtClean="0"/>
              <a:t> </a:t>
            </a:r>
            <a:r>
              <a:rPr lang="en-US" dirty="0" err="1" smtClean="0"/>
              <a:t>mulai</a:t>
            </a:r>
            <a:r>
              <a:rPr lang="en-US" dirty="0" smtClean="0"/>
              <a:t> </a:t>
            </a:r>
            <a:r>
              <a:rPr lang="en-US" dirty="0" err="1" smtClean="0"/>
              <a:t>di</a:t>
            </a:r>
            <a:r>
              <a:rPr lang="en-US" dirty="0" smtClean="0"/>
              <a:t> </a:t>
            </a:r>
            <a:r>
              <a:rPr lang="en-US" dirty="0" err="1" smtClean="0"/>
              <a:t>atasi</a:t>
            </a:r>
            <a:r>
              <a:rPr lang="en-US" dirty="0" smtClean="0"/>
              <a:t> </a:t>
            </a:r>
            <a:r>
              <a:rPr lang="en-US" dirty="0" err="1" smtClean="0"/>
              <a:t>dengan</a:t>
            </a:r>
            <a:r>
              <a:rPr lang="en-US" dirty="0" smtClean="0"/>
              <a:t> </a:t>
            </a:r>
            <a:r>
              <a:rPr lang="en-US" dirty="0" err="1" smtClean="0"/>
              <a:t>teknik</a:t>
            </a:r>
            <a:r>
              <a:rPr lang="en-US" dirty="0" smtClean="0"/>
              <a:t> anti aliasing.</a:t>
            </a:r>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457200" y="228600"/>
            <a:ext cx="8229600" cy="838200"/>
          </a:xfrm>
        </p:spPr>
        <p:txBody>
          <a:bodyPr/>
          <a:lstStyle/>
          <a:p>
            <a:r>
              <a:rPr lang="en-US" dirty="0">
                <a:latin typeface="Bodoni MT Black" pitchFamily="18" charset="0"/>
              </a:rPr>
              <a:t>Plasma Gas</a:t>
            </a:r>
            <a:br>
              <a:rPr lang="en-US" dirty="0">
                <a:latin typeface="Bodoni MT Black" pitchFamily="18" charset="0"/>
              </a:rPr>
            </a:br>
            <a:endParaRPr lang="en-US" dirty="0">
              <a:latin typeface="Bodoni MT Black" pitchFamily="18" charset="0"/>
            </a:endParaRPr>
          </a:p>
        </p:txBody>
      </p:sp>
      <p:sp>
        <p:nvSpPr>
          <p:cNvPr id="68611" name="Rectangle 3"/>
          <p:cNvSpPr>
            <a:spLocks noGrp="1" noChangeArrowheads="1"/>
          </p:cNvSpPr>
          <p:nvPr>
            <p:ph idx="1"/>
          </p:nvPr>
        </p:nvSpPr>
        <p:spPr>
          <a:xfrm>
            <a:off x="457200" y="990600"/>
            <a:ext cx="8229600" cy="5105400"/>
          </a:xfrm>
        </p:spPr>
        <p:txBody>
          <a:bodyPr/>
          <a:lstStyle/>
          <a:p>
            <a:r>
              <a:rPr lang="en-US"/>
              <a:t>Monitor jenis ini menggabungkan teknologi CRT dengan LCD. Dengan teknologi yang dihasilkan, mampu membuat layar dengan ketipisan menyerupai LCD dan sudut pandang yang dapat selebar CRT. </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r>
              <a:rPr lang="en-US" dirty="0">
                <a:latin typeface="Bodoni MT Black" pitchFamily="18" charset="0"/>
              </a:rPr>
              <a:t>Plasma Gas</a:t>
            </a:r>
            <a:br>
              <a:rPr lang="en-US" dirty="0">
                <a:latin typeface="Bodoni MT Black" pitchFamily="18" charset="0"/>
              </a:rPr>
            </a:br>
            <a:endParaRPr lang="en-US" dirty="0">
              <a:latin typeface="Bodoni MT Black" pitchFamily="18" charset="0"/>
            </a:endParaRPr>
          </a:p>
        </p:txBody>
      </p:sp>
      <p:sp>
        <p:nvSpPr>
          <p:cNvPr id="69635" name="Rectangle 3"/>
          <p:cNvSpPr>
            <a:spLocks noGrp="1" noChangeArrowheads="1"/>
          </p:cNvSpPr>
          <p:nvPr>
            <p:ph idx="1"/>
          </p:nvPr>
        </p:nvSpPr>
        <p:spPr>
          <a:xfrm>
            <a:off x="457200" y="1219200"/>
            <a:ext cx="8229600" cy="5105400"/>
          </a:xfrm>
        </p:spPr>
        <p:txBody>
          <a:bodyPr/>
          <a:lstStyle/>
          <a:p>
            <a:pPr>
              <a:lnSpc>
                <a:spcPct val="90000"/>
              </a:lnSpc>
            </a:pPr>
            <a:r>
              <a:rPr lang="en-US" sz="2400" dirty="0"/>
              <a:t>Plasma gas </a:t>
            </a:r>
            <a:r>
              <a:rPr lang="en-US" sz="2400" dirty="0" err="1"/>
              <a:t>juga</a:t>
            </a:r>
            <a:r>
              <a:rPr lang="en-US" sz="2400" dirty="0"/>
              <a:t> </a:t>
            </a:r>
            <a:r>
              <a:rPr lang="en-US" sz="2400" dirty="0" err="1"/>
              <a:t>menggunakan</a:t>
            </a:r>
            <a:r>
              <a:rPr lang="en-US" sz="2400" dirty="0"/>
              <a:t> </a:t>
            </a:r>
            <a:r>
              <a:rPr lang="en-US" sz="2400" dirty="0" err="1"/>
              <a:t>fosfor</a:t>
            </a:r>
            <a:r>
              <a:rPr lang="en-US" sz="2400" dirty="0"/>
              <a:t> </a:t>
            </a:r>
            <a:r>
              <a:rPr lang="en-US" sz="2400" dirty="0" err="1"/>
              <a:t>seperti</a:t>
            </a:r>
            <a:r>
              <a:rPr lang="en-US" sz="2400" dirty="0"/>
              <a:t> </a:t>
            </a:r>
            <a:r>
              <a:rPr lang="en-US" sz="2400" dirty="0" err="1"/>
              <a:t>halnya</a:t>
            </a:r>
            <a:r>
              <a:rPr lang="en-US" sz="2400" dirty="0"/>
              <a:t> </a:t>
            </a:r>
            <a:r>
              <a:rPr lang="en-US" sz="2400" dirty="0" err="1"/>
              <a:t>pada</a:t>
            </a:r>
            <a:r>
              <a:rPr lang="en-US" sz="2400" dirty="0"/>
              <a:t> </a:t>
            </a:r>
            <a:r>
              <a:rPr lang="en-US" sz="2400" dirty="0" err="1"/>
              <a:t>teknologi</a:t>
            </a:r>
            <a:r>
              <a:rPr lang="en-US" sz="2400" dirty="0"/>
              <a:t> CRT, </a:t>
            </a:r>
            <a:r>
              <a:rPr lang="en-US" sz="2400" dirty="0" err="1"/>
              <a:t>tetapi</a:t>
            </a:r>
            <a:r>
              <a:rPr lang="en-US" sz="2400" dirty="0"/>
              <a:t> </a:t>
            </a:r>
            <a:r>
              <a:rPr lang="en-US" sz="2400" dirty="0" err="1"/>
              <a:t>layar</a:t>
            </a:r>
            <a:r>
              <a:rPr lang="en-US" sz="2400" dirty="0"/>
              <a:t> </a:t>
            </a:r>
            <a:r>
              <a:rPr lang="en-US" sz="2400" dirty="0" err="1"/>
              <a:t>pada</a:t>
            </a:r>
            <a:r>
              <a:rPr lang="en-US" sz="2400" dirty="0"/>
              <a:t> plasma gas </a:t>
            </a:r>
            <a:r>
              <a:rPr lang="en-US" sz="2400" dirty="0" err="1"/>
              <a:t>dapat</a:t>
            </a:r>
            <a:r>
              <a:rPr lang="en-US" sz="2400" dirty="0"/>
              <a:t> </a:t>
            </a:r>
            <a:r>
              <a:rPr lang="en-US" sz="2400" dirty="0" err="1"/>
              <a:t>perpendar</a:t>
            </a:r>
            <a:r>
              <a:rPr lang="en-US" sz="2400" dirty="0"/>
              <a:t> </a:t>
            </a:r>
            <a:r>
              <a:rPr lang="en-US" sz="2400" dirty="0" err="1"/>
              <a:t>tanpa</a:t>
            </a:r>
            <a:r>
              <a:rPr lang="en-US" sz="2400" dirty="0"/>
              <a:t> </a:t>
            </a:r>
            <a:r>
              <a:rPr lang="en-US" sz="2400" dirty="0" err="1"/>
              <a:t>adanya</a:t>
            </a:r>
            <a:r>
              <a:rPr lang="en-US" sz="2400" dirty="0"/>
              <a:t> </a:t>
            </a:r>
            <a:r>
              <a:rPr lang="en-US" sz="2400" dirty="0" err="1"/>
              <a:t>bantuan</a:t>
            </a:r>
            <a:r>
              <a:rPr lang="en-US" sz="2400" dirty="0"/>
              <a:t> </a:t>
            </a:r>
            <a:r>
              <a:rPr lang="en-US" sz="2400" dirty="0" err="1"/>
              <a:t>cahaya</a:t>
            </a:r>
            <a:r>
              <a:rPr lang="en-US" sz="2400" dirty="0"/>
              <a:t> </a:t>
            </a:r>
            <a:r>
              <a:rPr lang="en-US" sz="2400" dirty="0" err="1"/>
              <a:t>di</a:t>
            </a:r>
            <a:r>
              <a:rPr lang="en-US" sz="2400" dirty="0"/>
              <a:t> </a:t>
            </a:r>
            <a:r>
              <a:rPr lang="en-US" sz="2400" dirty="0" err="1"/>
              <a:t>belakang</a:t>
            </a:r>
            <a:r>
              <a:rPr lang="en-US" sz="2400" dirty="0"/>
              <a:t> </a:t>
            </a:r>
            <a:r>
              <a:rPr lang="en-US" sz="2400" dirty="0" err="1"/>
              <a:t>layar</a:t>
            </a:r>
            <a:r>
              <a:rPr lang="en-US" sz="2400" dirty="0"/>
              <a:t>. Hal </a:t>
            </a:r>
            <a:r>
              <a:rPr lang="en-US" sz="2400" dirty="0" err="1"/>
              <a:t>itu</a:t>
            </a:r>
            <a:r>
              <a:rPr lang="en-US" sz="2400" dirty="0"/>
              <a:t> </a:t>
            </a:r>
            <a:r>
              <a:rPr lang="en-US" sz="2400" dirty="0" err="1"/>
              <a:t>akan</a:t>
            </a:r>
            <a:r>
              <a:rPr lang="en-US" sz="2400" dirty="0"/>
              <a:t> </a:t>
            </a:r>
            <a:r>
              <a:rPr lang="en-US" sz="2400" dirty="0" err="1"/>
              <a:t>membuat</a:t>
            </a:r>
            <a:r>
              <a:rPr lang="en-US" sz="2400" dirty="0"/>
              <a:t> </a:t>
            </a:r>
            <a:r>
              <a:rPr lang="en-US" sz="2400" dirty="0" err="1"/>
              <a:t>energi</a:t>
            </a:r>
            <a:r>
              <a:rPr lang="en-US" sz="2400" dirty="0"/>
              <a:t> yang </a:t>
            </a:r>
            <a:r>
              <a:rPr lang="en-US" sz="2400" dirty="0" err="1"/>
              <a:t>diserap</a:t>
            </a:r>
            <a:r>
              <a:rPr lang="en-US" sz="2400" dirty="0"/>
              <a:t> </a:t>
            </a:r>
            <a:r>
              <a:rPr lang="en-US" sz="2400" dirty="0" err="1"/>
              <a:t>tidak</a:t>
            </a:r>
            <a:r>
              <a:rPr lang="en-US" sz="2400" dirty="0"/>
              <a:t> </a:t>
            </a:r>
            <a:r>
              <a:rPr lang="en-US" sz="2400" dirty="0" err="1"/>
              <a:t>sebesar</a:t>
            </a:r>
            <a:r>
              <a:rPr lang="en-US" sz="2400" dirty="0"/>
              <a:t> monitor CRT. </a:t>
            </a:r>
            <a:r>
              <a:rPr lang="en-US" sz="2400" dirty="0" err="1"/>
              <a:t>Kontras</a:t>
            </a:r>
            <a:r>
              <a:rPr lang="en-US" sz="2400" dirty="0"/>
              <a:t> </a:t>
            </a:r>
            <a:r>
              <a:rPr lang="en-US" sz="2400" dirty="0" err="1"/>
              <a:t>warna</a:t>
            </a:r>
            <a:r>
              <a:rPr lang="en-US" sz="2400" dirty="0"/>
              <a:t> yang </a:t>
            </a:r>
            <a:r>
              <a:rPr lang="en-US" sz="2400" dirty="0" err="1"/>
              <a:t>dihasilkan</a:t>
            </a:r>
            <a:r>
              <a:rPr lang="en-US" sz="2400" dirty="0"/>
              <a:t> pun </a:t>
            </a:r>
            <a:r>
              <a:rPr lang="en-US" sz="2400" dirty="0" err="1"/>
              <a:t>lebih</a:t>
            </a:r>
            <a:r>
              <a:rPr lang="en-US" sz="2400" dirty="0"/>
              <a:t> </a:t>
            </a:r>
            <a:r>
              <a:rPr lang="en-US" sz="2400" dirty="0" err="1"/>
              <a:t>baik</a:t>
            </a:r>
            <a:r>
              <a:rPr lang="en-US" sz="2400" dirty="0"/>
              <a:t> </a:t>
            </a:r>
            <a:r>
              <a:rPr lang="en-US" sz="2400" dirty="0" err="1"/>
              <a:t>dari</a:t>
            </a:r>
            <a:r>
              <a:rPr lang="en-US" sz="2400" dirty="0"/>
              <a:t> LCD. </a:t>
            </a:r>
            <a:r>
              <a:rPr lang="en-US" sz="2400" dirty="0" err="1"/>
              <a:t>Teknologi</a:t>
            </a:r>
            <a:r>
              <a:rPr lang="en-US" sz="2400" dirty="0"/>
              <a:t> plasma gas </a:t>
            </a:r>
            <a:r>
              <a:rPr lang="en-US" sz="2400" dirty="0" err="1"/>
              <a:t>ini</a:t>
            </a:r>
            <a:r>
              <a:rPr lang="en-US" sz="2400" dirty="0"/>
              <a:t> </a:t>
            </a:r>
            <a:r>
              <a:rPr lang="en-US" sz="2400" dirty="0" err="1"/>
              <a:t>sering</a:t>
            </a:r>
            <a:r>
              <a:rPr lang="en-US" sz="2400" dirty="0"/>
              <a:t> </a:t>
            </a:r>
            <a:r>
              <a:rPr lang="en-US" sz="2400" dirty="0" err="1"/>
              <a:t>bisa</a:t>
            </a:r>
            <a:r>
              <a:rPr lang="en-US" sz="2400" dirty="0"/>
              <a:t> </a:t>
            </a:r>
            <a:r>
              <a:rPr lang="en-US" sz="2400" dirty="0" err="1"/>
              <a:t>kita</a:t>
            </a:r>
            <a:r>
              <a:rPr lang="en-US" sz="2400" dirty="0"/>
              <a:t> </a:t>
            </a:r>
            <a:r>
              <a:rPr lang="en-US" sz="2400" dirty="0" err="1"/>
              <a:t>jumpai</a:t>
            </a:r>
            <a:r>
              <a:rPr lang="en-US" sz="2400" dirty="0"/>
              <a:t> </a:t>
            </a:r>
            <a:r>
              <a:rPr lang="en-US" sz="2400" dirty="0" err="1"/>
              <a:t>pada</a:t>
            </a:r>
            <a:r>
              <a:rPr lang="en-US" sz="2400" dirty="0"/>
              <a:t> </a:t>
            </a:r>
            <a:r>
              <a:rPr lang="en-US" sz="2400" dirty="0" err="1"/>
              <a:t>saat</a:t>
            </a:r>
            <a:r>
              <a:rPr lang="en-US" sz="2400" dirty="0"/>
              <a:t> </a:t>
            </a:r>
            <a:r>
              <a:rPr lang="en-US" sz="2400" dirty="0" err="1"/>
              <a:t>pertunjukan-pertunjukan</a:t>
            </a:r>
            <a:r>
              <a:rPr lang="en-US" sz="2400" dirty="0"/>
              <a:t> </a:t>
            </a:r>
            <a:r>
              <a:rPr lang="en-US" sz="2400" dirty="0" err="1"/>
              <a:t>musik</a:t>
            </a:r>
            <a:r>
              <a:rPr lang="en-US" sz="2400" dirty="0"/>
              <a:t> </a:t>
            </a:r>
            <a:r>
              <a:rPr lang="en-US" sz="2400" dirty="0" err="1"/>
              <a:t>atau</a:t>
            </a:r>
            <a:r>
              <a:rPr lang="en-US" sz="2400" dirty="0"/>
              <a:t> </a:t>
            </a:r>
            <a:r>
              <a:rPr lang="en-US" sz="2400" dirty="0" err="1"/>
              <a:t>pertandingan-pertandingan</a:t>
            </a:r>
            <a:r>
              <a:rPr lang="en-US" sz="2400" dirty="0"/>
              <a:t> </a:t>
            </a:r>
            <a:r>
              <a:rPr lang="en-US" sz="2400" dirty="0" err="1"/>
              <a:t>olahraga</a:t>
            </a:r>
            <a:r>
              <a:rPr lang="en-US" sz="2400" dirty="0"/>
              <a:t> yang </a:t>
            </a:r>
            <a:r>
              <a:rPr lang="en-US" sz="2400" dirty="0" err="1"/>
              <a:t>spektakuler</a:t>
            </a:r>
            <a:r>
              <a:rPr lang="en-US" sz="2400" dirty="0"/>
              <a:t>. Di </a:t>
            </a:r>
            <a:r>
              <a:rPr lang="en-US" sz="2400" dirty="0" err="1"/>
              <a:t>sana</a:t>
            </a:r>
            <a:r>
              <a:rPr lang="en-US" sz="2400" dirty="0"/>
              <a:t> </a:t>
            </a:r>
            <a:r>
              <a:rPr lang="en-US" sz="2400" dirty="0" err="1"/>
              <a:t>terdapat</a:t>
            </a:r>
            <a:r>
              <a:rPr lang="en-US" sz="2400" dirty="0"/>
              <a:t> </a:t>
            </a:r>
            <a:r>
              <a:rPr lang="en-US" sz="2400" dirty="0" err="1"/>
              <a:t>layar</a:t>
            </a:r>
            <a:r>
              <a:rPr lang="en-US" sz="2400" dirty="0"/>
              <a:t> monitor </a:t>
            </a:r>
            <a:r>
              <a:rPr lang="en-US" sz="2400" dirty="0" err="1"/>
              <a:t>raksasa</a:t>
            </a:r>
            <a:r>
              <a:rPr lang="en-US" sz="2400" dirty="0"/>
              <a:t> yang </a:t>
            </a:r>
            <a:r>
              <a:rPr lang="en-US" sz="2400" dirty="0" err="1"/>
              <a:t>dipasang</a:t>
            </a:r>
            <a:r>
              <a:rPr lang="en-US" sz="2400" dirty="0"/>
              <a:t> </a:t>
            </a:r>
            <a:r>
              <a:rPr lang="en-US" sz="2400" dirty="0" err="1"/>
              <a:t>pada</a:t>
            </a:r>
            <a:r>
              <a:rPr lang="en-US" sz="2400" dirty="0"/>
              <a:t> </a:t>
            </a:r>
            <a:r>
              <a:rPr lang="en-US" sz="2400" dirty="0" err="1"/>
              <a:t>sudut-sudut</a:t>
            </a:r>
            <a:r>
              <a:rPr lang="en-US" sz="2400" dirty="0"/>
              <a:t> arena </a:t>
            </a:r>
            <a:r>
              <a:rPr lang="en-US" sz="2400" dirty="0" err="1"/>
              <a:t>tertentu</a:t>
            </a:r>
            <a:r>
              <a:rPr lang="en-US" sz="2400" dirty="0"/>
              <a:t>. </a:t>
            </a:r>
            <a:r>
              <a:rPr lang="en-US" sz="2400" dirty="0" err="1"/>
              <a:t>Itulah</a:t>
            </a:r>
            <a:r>
              <a:rPr lang="en-US" sz="2400" dirty="0"/>
              <a:t> monitor yang </a:t>
            </a:r>
            <a:r>
              <a:rPr lang="en-US" sz="2400" dirty="0" err="1"/>
              <a:t>menggunakan</a:t>
            </a:r>
            <a:r>
              <a:rPr lang="en-US" sz="2400" dirty="0"/>
              <a:t> </a:t>
            </a:r>
            <a:r>
              <a:rPr lang="en-US" sz="2400" dirty="0" err="1"/>
              <a:t>teknologi</a:t>
            </a:r>
            <a:r>
              <a:rPr lang="en-US" sz="2400" dirty="0"/>
              <a:t> plasma gas.</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8" name="Rectangle 4"/>
          <p:cNvSpPr>
            <a:spLocks noGrp="1" noChangeArrowheads="1"/>
          </p:cNvSpPr>
          <p:nvPr>
            <p:ph type="title"/>
          </p:nvPr>
        </p:nvSpPr>
        <p:spPr/>
        <p:txBody>
          <a:bodyPr/>
          <a:lstStyle/>
          <a:p>
            <a:endParaRPr lang="en-US" sz="3200" dirty="0"/>
          </a:p>
        </p:txBody>
      </p:sp>
      <p:sp>
        <p:nvSpPr>
          <p:cNvPr id="47109" name="Rectangle 5"/>
          <p:cNvSpPr>
            <a:spLocks noGrp="1" noChangeArrowheads="1"/>
          </p:cNvSpPr>
          <p:nvPr>
            <p:ph idx="1"/>
          </p:nvPr>
        </p:nvSpPr>
        <p:spPr/>
        <p:txBody>
          <a:bodyPr/>
          <a:lstStyle/>
          <a:p>
            <a:r>
              <a:rPr lang="en-US" dirty="0" smtClean="0"/>
              <a:t>“</a:t>
            </a:r>
            <a:r>
              <a:rPr lang="en-US" dirty="0" err="1" smtClean="0"/>
              <a:t>Teknologi</a:t>
            </a:r>
            <a:r>
              <a:rPr lang="en-US" dirty="0" smtClean="0"/>
              <a:t> </a:t>
            </a:r>
            <a:r>
              <a:rPr lang="en-US" dirty="0" err="1" smtClean="0"/>
              <a:t>Informasi</a:t>
            </a:r>
            <a:r>
              <a:rPr lang="en-US" dirty="0" smtClean="0"/>
              <a:t> </a:t>
            </a:r>
            <a:r>
              <a:rPr lang="en-US" dirty="0" err="1" smtClean="0"/>
              <a:t>tidak</a:t>
            </a:r>
            <a:r>
              <a:rPr lang="en-US" dirty="0" smtClean="0"/>
              <a:t> </a:t>
            </a:r>
            <a:r>
              <a:rPr lang="en-US" dirty="0" err="1" smtClean="0"/>
              <a:t>lah</a:t>
            </a:r>
            <a:r>
              <a:rPr lang="en-US" dirty="0" smtClean="0"/>
              <a:t> </a:t>
            </a:r>
            <a:r>
              <a:rPr lang="en-US" dirty="0" err="1" smtClean="0"/>
              <a:t>sejelas</a:t>
            </a:r>
            <a:r>
              <a:rPr lang="en-US" dirty="0" smtClean="0"/>
              <a:t> </a:t>
            </a:r>
            <a:r>
              <a:rPr lang="en-US" dirty="0" err="1" smtClean="0"/>
              <a:t>dan</a:t>
            </a:r>
            <a:r>
              <a:rPr lang="en-US" dirty="0" smtClean="0"/>
              <a:t> </a:t>
            </a:r>
            <a:r>
              <a:rPr lang="en-US" dirty="0" err="1" smtClean="0"/>
              <a:t>semudah</a:t>
            </a:r>
            <a:r>
              <a:rPr lang="en-US" dirty="0" smtClean="0"/>
              <a:t> </a:t>
            </a:r>
            <a:r>
              <a:rPr lang="en-US" dirty="0" err="1" smtClean="0"/>
              <a:t>yg</a:t>
            </a:r>
            <a:r>
              <a:rPr lang="en-US" dirty="0" smtClean="0"/>
              <a:t> </a:t>
            </a:r>
            <a:r>
              <a:rPr lang="en-US" dirty="0" err="1" smtClean="0"/>
              <a:t>nampak</a:t>
            </a:r>
            <a:r>
              <a:rPr lang="en-US" dirty="0" smtClean="0"/>
              <a:t> </a:t>
            </a:r>
            <a:r>
              <a:rPr lang="en-US" dirty="0" err="1" smtClean="0"/>
              <a:t>sehari-hari</a:t>
            </a:r>
            <a:r>
              <a:rPr lang="en-US" dirty="0" smtClean="0"/>
              <a:t>. </a:t>
            </a:r>
            <a:r>
              <a:rPr lang="en-US" dirty="0" err="1" smtClean="0"/>
              <a:t>Ada</a:t>
            </a:r>
            <a:r>
              <a:rPr lang="en-US" dirty="0" smtClean="0"/>
              <a:t> </a:t>
            </a:r>
            <a:r>
              <a:rPr lang="en-US" dirty="0" err="1" smtClean="0"/>
              <a:t>banyak</a:t>
            </a:r>
            <a:r>
              <a:rPr lang="en-US" dirty="0" smtClean="0"/>
              <a:t> </a:t>
            </a:r>
            <a:r>
              <a:rPr lang="en-US" dirty="0" err="1" smtClean="0"/>
              <a:t>persoalan</a:t>
            </a:r>
            <a:r>
              <a:rPr lang="en-US" dirty="0" smtClean="0"/>
              <a:t> </a:t>
            </a:r>
            <a:r>
              <a:rPr lang="en-US" dirty="0" err="1" smtClean="0"/>
              <a:t>yg</a:t>
            </a:r>
            <a:r>
              <a:rPr lang="en-US" dirty="0" smtClean="0"/>
              <a:t> </a:t>
            </a:r>
            <a:r>
              <a:rPr lang="en-US" dirty="0" err="1" smtClean="0"/>
              <a:t>menyertai</a:t>
            </a:r>
            <a:r>
              <a:rPr lang="en-US" dirty="0" smtClean="0"/>
              <a:t> </a:t>
            </a:r>
            <a:r>
              <a:rPr lang="en-US" dirty="0" err="1" smtClean="0"/>
              <a:t>dibelakangnya</a:t>
            </a:r>
            <a:r>
              <a:rPr lang="en-US" dirty="0" smtClean="0"/>
              <a:t>”</a:t>
            </a:r>
          </a:p>
          <a:p>
            <a:r>
              <a:rPr lang="en-US" dirty="0" smtClean="0"/>
              <a:t>Charles </a:t>
            </a:r>
            <a:r>
              <a:rPr lang="en-US" dirty="0"/>
              <a:t>Wang, CEO Computer </a:t>
            </a:r>
            <a:r>
              <a:rPr lang="en-US" dirty="0" err="1"/>
              <a:t>Assosiates</a:t>
            </a:r>
            <a:r>
              <a:rPr lang="en-US" dirty="0"/>
              <a:t> </a:t>
            </a:r>
            <a:r>
              <a:rPr lang="en-US" dirty="0" err="1"/>
              <a:t>Int</a:t>
            </a:r>
            <a:r>
              <a:rPr lang="en-US" dirty="0"/>
              <a:t> Inc</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0" name="Rectangle 4"/>
          <p:cNvSpPr>
            <a:spLocks noGrp="1" noChangeArrowheads="1"/>
          </p:cNvSpPr>
          <p:nvPr>
            <p:ph type="ctrTitle"/>
          </p:nvPr>
        </p:nvSpPr>
        <p:spPr/>
        <p:txBody>
          <a:bodyPr/>
          <a:lstStyle/>
          <a:p>
            <a:r>
              <a:rPr lang="en-US" dirty="0" err="1"/>
              <a:t>Piranti</a:t>
            </a:r>
            <a:r>
              <a:rPr lang="en-US" dirty="0"/>
              <a:t> </a:t>
            </a:r>
            <a:r>
              <a:rPr lang="en-US" dirty="0" err="1"/>
              <a:t>masukan</a:t>
            </a:r>
            <a:r>
              <a:rPr lang="en-US" dirty="0"/>
              <a:t> </a:t>
            </a:r>
            <a:r>
              <a:rPr lang="en-US" dirty="0" err="1"/>
              <a:t>tekstual</a:t>
            </a:r>
            <a:endParaRPr lang="en-US" dirty="0"/>
          </a:p>
        </p:txBody>
      </p:sp>
      <p:sp>
        <p:nvSpPr>
          <p:cNvPr id="34821" name="Rectangle 5"/>
          <p:cNvSpPr>
            <a:spLocks noGrp="1" noChangeArrowheads="1"/>
          </p:cNvSpPr>
          <p:nvPr>
            <p:ph type="subTitle" idx="1"/>
          </p:nvPr>
        </p:nvSpPr>
        <p:spPr/>
        <p:txBody>
          <a:bodyPr/>
          <a:lstStyle/>
          <a:p>
            <a:r>
              <a:rPr lang="en-US"/>
              <a:t>keyboard</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57200" y="0"/>
            <a:ext cx="6172200" cy="882650"/>
          </a:xfrm>
        </p:spPr>
        <p:txBody>
          <a:bodyPr/>
          <a:lstStyle/>
          <a:p>
            <a:r>
              <a:rPr lang="en-US" dirty="0">
                <a:latin typeface="Bodoni MT Black" pitchFamily="18" charset="0"/>
              </a:rPr>
              <a:t>KEYBOARD (</a:t>
            </a:r>
            <a:r>
              <a:rPr lang="en-US" dirty="0" err="1">
                <a:latin typeface="Bodoni MT Black" pitchFamily="18" charset="0"/>
              </a:rPr>
              <a:t>papan ketik)</a:t>
            </a:r>
          </a:p>
        </p:txBody>
      </p:sp>
      <p:sp>
        <p:nvSpPr>
          <p:cNvPr id="11267" name="Rectangle 3"/>
          <p:cNvSpPr>
            <a:spLocks noGrp="1" noChangeArrowheads="1"/>
          </p:cNvSpPr>
          <p:nvPr>
            <p:ph idx="1"/>
          </p:nvPr>
        </p:nvSpPr>
        <p:spPr>
          <a:xfrm>
            <a:off x="304800" y="1295400"/>
            <a:ext cx="8229600" cy="4724400"/>
          </a:xfrm>
        </p:spPr>
        <p:txBody>
          <a:bodyPr/>
          <a:lstStyle/>
          <a:p>
            <a:pPr marL="731520" indent="-640080"/>
            <a:r>
              <a:rPr lang="en-US" sz="3600" dirty="0"/>
              <a:t>Keyboard </a:t>
            </a:r>
            <a:r>
              <a:rPr lang="en-US" sz="3600" dirty="0" err="1"/>
              <a:t>adalah</a:t>
            </a:r>
            <a:r>
              <a:rPr lang="en-US" sz="3600" dirty="0"/>
              <a:t> </a:t>
            </a:r>
            <a:r>
              <a:rPr lang="en-US" sz="3600" dirty="0" err="1" smtClean="0"/>
              <a:t>papan</a:t>
            </a:r>
            <a:r>
              <a:rPr lang="en-US" sz="3600" dirty="0"/>
              <a:t> </a:t>
            </a:r>
            <a:r>
              <a:rPr lang="en-US" sz="3600" dirty="0" err="1" smtClean="0"/>
              <a:t>ketik</a:t>
            </a:r>
            <a:r>
              <a:rPr lang="en-US" sz="3600" dirty="0" smtClean="0"/>
              <a:t> </a:t>
            </a:r>
            <a:r>
              <a:rPr lang="en-US" sz="3600" dirty="0"/>
              <a:t>yang </a:t>
            </a:r>
            <a:r>
              <a:rPr lang="en-US" sz="3600" dirty="0" err="1"/>
              <a:t>terdiri</a:t>
            </a:r>
            <a:r>
              <a:rPr lang="en-US" sz="3600" dirty="0"/>
              <a:t> </a:t>
            </a:r>
            <a:r>
              <a:rPr lang="en-US" sz="3600" dirty="0" err="1"/>
              <a:t>dari</a:t>
            </a:r>
            <a:r>
              <a:rPr lang="en-US" sz="3600" dirty="0"/>
              <a:t> tombol2, </a:t>
            </a:r>
            <a:r>
              <a:rPr lang="en-US" sz="3600" dirty="0" err="1"/>
              <a:t>digunakan</a:t>
            </a:r>
            <a:r>
              <a:rPr lang="en-US" sz="3600" dirty="0"/>
              <a:t> </a:t>
            </a:r>
            <a:r>
              <a:rPr lang="en-US" sz="3600" dirty="0" err="1"/>
              <a:t>utk</a:t>
            </a:r>
            <a:r>
              <a:rPr lang="en-US" sz="3600" dirty="0"/>
              <a:t> </a:t>
            </a:r>
            <a:r>
              <a:rPr lang="en-US" sz="3600" dirty="0" err="1"/>
              <a:t>memasukan</a:t>
            </a:r>
            <a:r>
              <a:rPr lang="en-US" sz="3600" dirty="0"/>
              <a:t> </a:t>
            </a:r>
            <a:r>
              <a:rPr lang="en-US" sz="3600" dirty="0" err="1"/>
              <a:t>perintah</a:t>
            </a:r>
            <a:r>
              <a:rPr lang="en-US" sz="3600" dirty="0"/>
              <a:t> </a:t>
            </a:r>
            <a:r>
              <a:rPr lang="en-US" sz="3600" dirty="0" err="1"/>
              <a:t>atau</a:t>
            </a:r>
            <a:r>
              <a:rPr lang="en-US" sz="3600" dirty="0"/>
              <a:t> data </a:t>
            </a:r>
            <a:r>
              <a:rPr lang="en-US" sz="3600" dirty="0" err="1"/>
              <a:t>yg</a:t>
            </a:r>
            <a:r>
              <a:rPr lang="en-US" sz="3600" dirty="0"/>
              <a:t> </a:t>
            </a:r>
            <a:r>
              <a:rPr lang="en-US" sz="3600" dirty="0" err="1"/>
              <a:t>akan</a:t>
            </a:r>
            <a:r>
              <a:rPr lang="en-US" sz="3600" dirty="0"/>
              <a:t> </a:t>
            </a:r>
            <a:r>
              <a:rPr lang="en-US" sz="3600" dirty="0" err="1"/>
              <a:t>diolah</a:t>
            </a:r>
            <a:r>
              <a:rPr lang="en-US" sz="3600" dirty="0"/>
              <a:t> </a:t>
            </a:r>
            <a:r>
              <a:rPr lang="en-US" sz="3600" dirty="0" err="1"/>
              <a:t>komputer</a:t>
            </a:r>
            <a:r>
              <a:rPr lang="en-US" sz="3600" dirty="0"/>
              <a:t> (</a:t>
            </a:r>
            <a:r>
              <a:rPr lang="en-US" sz="3600" dirty="0" err="1"/>
              <a:t>dengan</a:t>
            </a:r>
            <a:r>
              <a:rPr lang="en-US" sz="3600" dirty="0"/>
              <a:t> </a:t>
            </a:r>
            <a:r>
              <a:rPr lang="en-US" sz="3600" dirty="0" err="1"/>
              <a:t>cara</a:t>
            </a:r>
            <a:r>
              <a:rPr lang="en-US" sz="3600" dirty="0"/>
              <a:t> </a:t>
            </a:r>
            <a:r>
              <a:rPr lang="en-US" sz="3600" dirty="0" err="1"/>
              <a:t>diketik</a:t>
            </a:r>
            <a:r>
              <a:rPr lang="en-US" sz="3600" dirty="0"/>
              <a:t>) </a:t>
            </a:r>
          </a:p>
          <a:p>
            <a:pPr>
              <a:buFontTx/>
              <a:buNone/>
            </a:pPr>
            <a:endParaRPr lang="en-US" sz="36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dirty="0" err="1">
                <a:latin typeface="Bodoni MT Black" pitchFamily="18" charset="0"/>
              </a:rPr>
              <a:t>Tombol</a:t>
            </a:r>
            <a:r>
              <a:rPr lang="en-US" dirty="0">
                <a:latin typeface="Bodoni MT Black" pitchFamily="18" charset="0"/>
              </a:rPr>
              <a:t> </a:t>
            </a:r>
            <a:r>
              <a:rPr lang="en-US" dirty="0" err="1">
                <a:latin typeface="Bodoni MT Black" pitchFamily="18" charset="0"/>
              </a:rPr>
              <a:t>dlm</a:t>
            </a:r>
            <a:r>
              <a:rPr lang="en-US" dirty="0">
                <a:latin typeface="Bodoni MT Black" pitchFamily="18" charset="0"/>
              </a:rPr>
              <a:t> keyboard</a:t>
            </a:r>
          </a:p>
        </p:txBody>
      </p:sp>
      <p:sp>
        <p:nvSpPr>
          <p:cNvPr id="12291" name="Rectangle 3"/>
          <p:cNvSpPr>
            <a:spLocks noGrp="1" noChangeArrowheads="1"/>
          </p:cNvSpPr>
          <p:nvPr>
            <p:ph idx="1"/>
          </p:nvPr>
        </p:nvSpPr>
        <p:spPr/>
        <p:txBody>
          <a:bodyPr/>
          <a:lstStyle/>
          <a:p>
            <a:r>
              <a:rPr lang="en-US" sz="3600" dirty="0"/>
              <a:t>Typing keys </a:t>
            </a:r>
            <a:r>
              <a:rPr lang="en-US" sz="3600" dirty="0" smtClean="0"/>
              <a:t>/ alphanumeric key (</a:t>
            </a:r>
            <a:r>
              <a:rPr lang="en-US" sz="3600" dirty="0" err="1" smtClean="0"/>
              <a:t>huruf</a:t>
            </a:r>
            <a:r>
              <a:rPr lang="en-US" sz="3600" dirty="0"/>
              <a:t>, </a:t>
            </a:r>
            <a:r>
              <a:rPr lang="en-US" sz="3600" dirty="0" err="1"/>
              <a:t>angka</a:t>
            </a:r>
            <a:r>
              <a:rPr lang="en-US" sz="3600" dirty="0"/>
              <a:t> </a:t>
            </a:r>
            <a:r>
              <a:rPr lang="en-US" sz="3600" dirty="0" err="1"/>
              <a:t>dan</a:t>
            </a:r>
            <a:r>
              <a:rPr lang="en-US" sz="3600" dirty="0"/>
              <a:t> </a:t>
            </a:r>
            <a:r>
              <a:rPr lang="en-US" sz="3600" dirty="0" err="1"/>
              <a:t>kode</a:t>
            </a:r>
            <a:r>
              <a:rPr lang="en-US" sz="3600" dirty="0"/>
              <a:t>)</a:t>
            </a:r>
          </a:p>
          <a:p>
            <a:r>
              <a:rPr lang="en-US" sz="3600" dirty="0"/>
              <a:t>Numeric keypad (</a:t>
            </a:r>
            <a:r>
              <a:rPr lang="en-US" sz="3600" dirty="0" err="1"/>
              <a:t>angka</a:t>
            </a:r>
            <a:r>
              <a:rPr lang="en-US" sz="3600" dirty="0"/>
              <a:t> </a:t>
            </a:r>
            <a:r>
              <a:rPr lang="en-US" sz="3600" dirty="0" err="1"/>
              <a:t>dan</a:t>
            </a:r>
            <a:r>
              <a:rPr lang="en-US" sz="3600" dirty="0"/>
              <a:t> operator </a:t>
            </a:r>
            <a:r>
              <a:rPr lang="en-US" sz="3600" dirty="0" err="1"/>
              <a:t>aritmatika</a:t>
            </a:r>
            <a:r>
              <a:rPr lang="en-US" sz="3600" dirty="0"/>
              <a:t>)</a:t>
            </a:r>
          </a:p>
          <a:p>
            <a:r>
              <a:rPr lang="en-US" sz="3600" dirty="0"/>
              <a:t>Function keys (f1..f12)</a:t>
            </a:r>
          </a:p>
          <a:p>
            <a:r>
              <a:rPr lang="en-US" sz="3600" dirty="0"/>
              <a:t>Control keys (</a:t>
            </a:r>
            <a:r>
              <a:rPr lang="en-US" sz="3600" dirty="0" err="1"/>
              <a:t>kontrol</a:t>
            </a:r>
            <a:r>
              <a:rPr lang="en-US" sz="3600" dirty="0"/>
              <a:t> software </a:t>
            </a:r>
            <a:r>
              <a:rPr lang="en-US" sz="3600" dirty="0" err="1"/>
              <a:t>spt</a:t>
            </a:r>
            <a:r>
              <a:rPr lang="en-US" sz="3600" dirty="0"/>
              <a:t>: home, escape, delete, page down, </a:t>
            </a:r>
            <a:r>
              <a:rPr lang="en-US" sz="3600" dirty="0" err="1"/>
              <a:t>dll</a:t>
            </a:r>
            <a:r>
              <a:rPr lang="en-US" sz="3600" dirty="0"/>
              <a:t>)</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57200" y="0"/>
            <a:ext cx="6172200" cy="882650"/>
          </a:xfrm>
        </p:spPr>
        <p:txBody>
          <a:bodyPr/>
          <a:lstStyle/>
          <a:p>
            <a:r>
              <a:rPr lang="en-US" sz="2800" dirty="0" err="1">
                <a:latin typeface="Bodoni MT Black" pitchFamily="18" charset="0"/>
              </a:rPr>
              <a:t>Jenis</a:t>
            </a:r>
            <a:r>
              <a:rPr lang="en-US" sz="2800" dirty="0">
                <a:latin typeface="Bodoni MT Black" pitchFamily="18" charset="0"/>
              </a:rPr>
              <a:t> Keyboard </a:t>
            </a:r>
            <a:r>
              <a:rPr lang="en-US" sz="2800" dirty="0" err="1" smtClean="0">
                <a:latin typeface="Bodoni MT Black" pitchFamily="18" charset="0"/>
              </a:rPr>
              <a:t>berdasarkan</a:t>
            </a:r>
            <a:r>
              <a:rPr lang="en-US" sz="2800" dirty="0" smtClean="0">
                <a:latin typeface="Bodoni MT Black" pitchFamily="18" charset="0"/>
              </a:rPr>
              <a:t> </a:t>
            </a:r>
            <a:r>
              <a:rPr lang="en-US" sz="2800" dirty="0" err="1" smtClean="0">
                <a:latin typeface="Bodoni MT Black" pitchFamily="18" charset="0"/>
              </a:rPr>
              <a:t>tata</a:t>
            </a:r>
            <a:r>
              <a:rPr lang="en-US" sz="2800" dirty="0" smtClean="0">
                <a:latin typeface="Bodoni MT Black" pitchFamily="18" charset="0"/>
              </a:rPr>
              <a:t> </a:t>
            </a:r>
            <a:r>
              <a:rPr lang="en-US" sz="2800" dirty="0" err="1">
                <a:latin typeface="Bodoni MT Black" pitchFamily="18" charset="0"/>
              </a:rPr>
              <a:t>Letak</a:t>
            </a:r>
            <a:r>
              <a:rPr lang="en-US" sz="2800" dirty="0">
                <a:latin typeface="Bodoni MT Black" pitchFamily="18" charset="0"/>
              </a:rPr>
              <a:t> </a:t>
            </a:r>
            <a:r>
              <a:rPr lang="en-US" sz="2800" dirty="0" err="1">
                <a:latin typeface="Bodoni MT Black" pitchFamily="18" charset="0"/>
              </a:rPr>
              <a:t>Tombol</a:t>
            </a:r>
            <a:endParaRPr lang="en-US" sz="2800" dirty="0">
              <a:latin typeface="Bodoni MT Black" pitchFamily="18" charset="0"/>
            </a:endParaRPr>
          </a:p>
        </p:txBody>
      </p:sp>
      <p:sp>
        <p:nvSpPr>
          <p:cNvPr id="13315" name="Rectangle 3"/>
          <p:cNvSpPr>
            <a:spLocks noGrp="1" noChangeArrowheads="1"/>
          </p:cNvSpPr>
          <p:nvPr>
            <p:ph idx="1"/>
          </p:nvPr>
        </p:nvSpPr>
        <p:spPr/>
        <p:txBody>
          <a:bodyPr/>
          <a:lstStyle/>
          <a:p>
            <a:r>
              <a:rPr lang="en-US" dirty="0"/>
              <a:t>Tata </a:t>
            </a:r>
            <a:r>
              <a:rPr lang="en-US" dirty="0" err="1"/>
              <a:t>letak</a:t>
            </a:r>
            <a:r>
              <a:rPr lang="en-US" dirty="0"/>
              <a:t> </a:t>
            </a:r>
            <a:r>
              <a:rPr lang="en-US" dirty="0" smtClean="0"/>
              <a:t>QWERTY </a:t>
            </a:r>
            <a:r>
              <a:rPr lang="en-US" dirty="0" smtClean="0">
                <a:sym typeface="Wingdings" pitchFamily="2" charset="2"/>
              </a:rPr>
              <a:t> </a:t>
            </a:r>
            <a:r>
              <a:rPr lang="en-US" dirty="0"/>
              <a:t>QWERTZ </a:t>
            </a:r>
            <a:r>
              <a:rPr lang="en-US" dirty="0">
                <a:sym typeface="Wingdings" pitchFamily="2" charset="2"/>
              </a:rPr>
              <a:t> </a:t>
            </a:r>
            <a:r>
              <a:rPr lang="en-US" dirty="0" err="1"/>
              <a:t>Hungaria</a:t>
            </a:r>
            <a:r>
              <a:rPr lang="en-US" dirty="0"/>
              <a:t>, </a:t>
            </a:r>
            <a:r>
              <a:rPr lang="en-US" dirty="0" err="1"/>
              <a:t>Jerman</a:t>
            </a:r>
            <a:r>
              <a:rPr lang="en-US" dirty="0"/>
              <a:t>, Swiss. AZERTY </a:t>
            </a:r>
            <a:r>
              <a:rPr lang="en-US" dirty="0">
                <a:sym typeface="Wingdings" pitchFamily="2" charset="2"/>
              </a:rPr>
              <a:t></a:t>
            </a:r>
            <a:r>
              <a:rPr lang="en-US" dirty="0"/>
              <a:t> </a:t>
            </a:r>
            <a:r>
              <a:rPr lang="en-US" dirty="0" err="1"/>
              <a:t>Prancis</a:t>
            </a:r>
            <a:r>
              <a:rPr lang="en-US" dirty="0"/>
              <a:t> </a:t>
            </a:r>
            <a:r>
              <a:rPr lang="en-US" dirty="0" err="1"/>
              <a:t>dan</a:t>
            </a:r>
            <a:r>
              <a:rPr lang="en-US" dirty="0"/>
              <a:t> </a:t>
            </a:r>
            <a:r>
              <a:rPr lang="en-US" dirty="0" err="1"/>
              <a:t>Belgia</a:t>
            </a:r>
            <a:r>
              <a:rPr lang="en-US" dirty="0"/>
              <a:t> </a:t>
            </a:r>
            <a:r>
              <a:rPr lang="en-US" dirty="0" err="1"/>
              <a:t>dan</a:t>
            </a:r>
            <a:r>
              <a:rPr lang="en-US" dirty="0"/>
              <a:t> QZERTY</a:t>
            </a:r>
          </a:p>
          <a:p>
            <a:r>
              <a:rPr lang="en-US" dirty="0"/>
              <a:t>Tata </a:t>
            </a:r>
            <a:r>
              <a:rPr lang="en-US" dirty="0" err="1"/>
              <a:t>letak</a:t>
            </a:r>
            <a:r>
              <a:rPr lang="en-US" dirty="0"/>
              <a:t> DVORAK </a:t>
            </a:r>
            <a:r>
              <a:rPr lang="en-US" dirty="0">
                <a:sym typeface="Wingdings" pitchFamily="2" charset="2"/>
              </a:rPr>
              <a:t> ANSI (ASK) </a:t>
            </a:r>
            <a:r>
              <a:rPr lang="en-US" dirty="0"/>
              <a:t>(American Simplified Keyboard)</a:t>
            </a:r>
          </a:p>
          <a:p>
            <a:r>
              <a:rPr lang="en-US" dirty="0"/>
              <a:t>Tata </a:t>
            </a:r>
            <a:r>
              <a:rPr lang="en-US" dirty="0" err="1"/>
              <a:t>letak</a:t>
            </a:r>
            <a:r>
              <a:rPr lang="en-US" dirty="0"/>
              <a:t> </a:t>
            </a:r>
            <a:r>
              <a:rPr lang="en-US" dirty="0" err="1"/>
              <a:t>Alphabetik</a:t>
            </a:r>
            <a:endParaRPr lang="en-US" dirty="0"/>
          </a:p>
          <a:p>
            <a:r>
              <a:rPr lang="en-US" dirty="0"/>
              <a:t>Tata </a:t>
            </a:r>
            <a:r>
              <a:rPr lang="en-US" dirty="0" err="1"/>
              <a:t>letak</a:t>
            </a:r>
            <a:r>
              <a:rPr lang="en-US" dirty="0"/>
              <a:t> </a:t>
            </a:r>
            <a:r>
              <a:rPr lang="en-US" dirty="0" err="1"/>
              <a:t>Klockenberg</a:t>
            </a:r>
            <a:endParaRPr lang="en-US" dirty="0"/>
          </a:p>
          <a:p>
            <a:r>
              <a:rPr lang="en-US" dirty="0"/>
              <a:t>Tata </a:t>
            </a:r>
            <a:r>
              <a:rPr lang="en-US" dirty="0" err="1"/>
              <a:t>letak</a:t>
            </a:r>
            <a:r>
              <a:rPr lang="en-US" dirty="0"/>
              <a:t> </a:t>
            </a:r>
            <a:r>
              <a:rPr lang="en-US" dirty="0" err="1"/>
              <a:t>Palantype</a:t>
            </a:r>
            <a:endParaRPr lang="en-US" dirty="0"/>
          </a:p>
          <a:p>
            <a:r>
              <a:rPr lang="en-US" dirty="0"/>
              <a:t>Tata </a:t>
            </a:r>
            <a:r>
              <a:rPr lang="en-US" dirty="0" err="1"/>
              <a:t>letak</a:t>
            </a:r>
            <a:r>
              <a:rPr lang="en-US" dirty="0"/>
              <a:t> Stenotype</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dirty="0" err="1">
                <a:latin typeface="Bodoni MT Black" pitchFamily="18" charset="0"/>
              </a:rPr>
              <a:t>Qwerty…</a:t>
            </a:r>
          </a:p>
        </p:txBody>
      </p:sp>
      <p:sp>
        <p:nvSpPr>
          <p:cNvPr id="20483" name="Rectangle 3"/>
          <p:cNvSpPr>
            <a:spLocks noGrp="1" noChangeArrowheads="1"/>
          </p:cNvSpPr>
          <p:nvPr>
            <p:ph idx="1"/>
          </p:nvPr>
        </p:nvSpPr>
        <p:spPr>
          <a:xfrm>
            <a:off x="457200" y="1371600"/>
            <a:ext cx="8229600" cy="4724400"/>
          </a:xfrm>
        </p:spPr>
        <p:txBody>
          <a:bodyPr/>
          <a:lstStyle/>
          <a:p>
            <a:r>
              <a:rPr lang="en-US" sz="4400" dirty="0" err="1"/>
              <a:t>Sesuai</a:t>
            </a:r>
            <a:r>
              <a:rPr lang="en-US" sz="4400" dirty="0"/>
              <a:t> </a:t>
            </a:r>
            <a:r>
              <a:rPr lang="en-US" sz="4400" dirty="0" err="1"/>
              <a:t>urutan</a:t>
            </a:r>
            <a:r>
              <a:rPr lang="en-US" sz="4400" dirty="0"/>
              <a:t> </a:t>
            </a:r>
            <a:r>
              <a:rPr lang="en-US" sz="4400" dirty="0" err="1"/>
              <a:t>pertamanya</a:t>
            </a:r>
            <a:r>
              <a:rPr lang="en-US" sz="4400" dirty="0"/>
              <a:t> </a:t>
            </a:r>
            <a:r>
              <a:rPr lang="en-US" sz="4400" dirty="0" err="1" smtClean="0"/>
              <a:t>di</a:t>
            </a:r>
            <a:r>
              <a:rPr lang="en-US" sz="4400" dirty="0" smtClean="0"/>
              <a:t> </a:t>
            </a:r>
            <a:r>
              <a:rPr lang="en-US" sz="4400" dirty="0" err="1" smtClean="0"/>
              <a:t>baris</a:t>
            </a:r>
            <a:r>
              <a:rPr lang="en-US" sz="4400" dirty="0" smtClean="0"/>
              <a:t> </a:t>
            </a:r>
            <a:r>
              <a:rPr lang="en-US" sz="4400" dirty="0" err="1" smtClean="0"/>
              <a:t>atas</a:t>
            </a:r>
            <a:r>
              <a:rPr lang="en-US" sz="4400" dirty="0" smtClean="0"/>
              <a:t>, QWERTY</a:t>
            </a:r>
            <a:endParaRPr lang="en-US" sz="4400" dirty="0"/>
          </a:p>
          <a:p>
            <a:pPr>
              <a:buFontTx/>
              <a:buNone/>
            </a:pPr>
            <a:endParaRPr lang="en-US" sz="4400" dirty="0"/>
          </a:p>
        </p:txBody>
      </p:sp>
      <p:pic>
        <p:nvPicPr>
          <p:cNvPr id="20484" name="Picture 4"/>
          <p:cNvPicPr>
            <a:picLocks noChangeAspect="1" noChangeArrowheads="1"/>
          </p:cNvPicPr>
          <p:nvPr/>
        </p:nvPicPr>
        <p:blipFill>
          <a:blip r:embed="rId2"/>
          <a:srcRect/>
          <a:stretch>
            <a:fillRect/>
          </a:stretch>
        </p:blipFill>
        <p:spPr bwMode="auto">
          <a:xfrm>
            <a:off x="2209800" y="3962400"/>
            <a:ext cx="4879380" cy="172878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dirty="0" err="1">
                <a:latin typeface="Bodoni MT Black" pitchFamily="18" charset="0"/>
              </a:rPr>
              <a:t>Kelemahan</a:t>
            </a:r>
            <a:endParaRPr lang="en-US" dirty="0">
              <a:latin typeface="Bodoni MT Black" pitchFamily="18" charset="0"/>
            </a:endParaRPr>
          </a:p>
        </p:txBody>
      </p:sp>
      <p:sp>
        <p:nvSpPr>
          <p:cNvPr id="29699" name="Rectangle 3"/>
          <p:cNvSpPr>
            <a:spLocks noGrp="1" noChangeArrowheads="1"/>
          </p:cNvSpPr>
          <p:nvPr>
            <p:ph idx="1"/>
          </p:nvPr>
        </p:nvSpPr>
        <p:spPr/>
        <p:txBody>
          <a:bodyPr/>
          <a:lstStyle/>
          <a:p>
            <a:pPr>
              <a:lnSpc>
                <a:spcPct val="90000"/>
              </a:lnSpc>
            </a:pPr>
            <a:r>
              <a:rPr lang="en-US" dirty="0" err="1"/>
              <a:t>Beban</a:t>
            </a:r>
            <a:r>
              <a:rPr lang="en-US" dirty="0"/>
              <a:t> </a:t>
            </a:r>
            <a:r>
              <a:rPr lang="en-US" dirty="0" err="1"/>
              <a:t>pada</a:t>
            </a:r>
            <a:r>
              <a:rPr lang="en-US" dirty="0"/>
              <a:t> </a:t>
            </a:r>
            <a:r>
              <a:rPr lang="en-US" dirty="0" err="1"/>
              <a:t>tangan</a:t>
            </a:r>
            <a:r>
              <a:rPr lang="en-US" dirty="0"/>
              <a:t> </a:t>
            </a:r>
            <a:r>
              <a:rPr lang="en-US" dirty="0" err="1"/>
              <a:t>kiri</a:t>
            </a:r>
            <a:r>
              <a:rPr lang="en-US" dirty="0"/>
              <a:t> </a:t>
            </a:r>
            <a:r>
              <a:rPr lang="en-US" dirty="0" err="1"/>
              <a:t>lebih</a:t>
            </a:r>
            <a:r>
              <a:rPr lang="en-US" dirty="0"/>
              <a:t> </a:t>
            </a:r>
            <a:r>
              <a:rPr lang="en-US" dirty="0" err="1"/>
              <a:t>banyak</a:t>
            </a:r>
            <a:r>
              <a:rPr lang="en-US" dirty="0"/>
              <a:t>, </a:t>
            </a:r>
            <a:r>
              <a:rPr lang="en-US" dirty="0" err="1"/>
              <a:t>cocok</a:t>
            </a:r>
            <a:r>
              <a:rPr lang="en-US" dirty="0"/>
              <a:t> </a:t>
            </a:r>
            <a:r>
              <a:rPr lang="en-US" dirty="0" err="1"/>
              <a:t>utk</a:t>
            </a:r>
            <a:r>
              <a:rPr lang="en-US" dirty="0"/>
              <a:t> </a:t>
            </a:r>
            <a:r>
              <a:rPr lang="en-US" dirty="0" err="1"/>
              <a:t>kidal</a:t>
            </a:r>
            <a:r>
              <a:rPr lang="en-US" dirty="0"/>
              <a:t> (</a:t>
            </a:r>
            <a:r>
              <a:rPr lang="en-US" dirty="0" err="1"/>
              <a:t>huruf</a:t>
            </a:r>
            <a:r>
              <a:rPr lang="en-US" dirty="0"/>
              <a:t> </a:t>
            </a:r>
            <a:r>
              <a:rPr lang="en-US" dirty="0" err="1"/>
              <a:t>spt</a:t>
            </a:r>
            <a:r>
              <a:rPr lang="en-US" dirty="0"/>
              <a:t> </a:t>
            </a:r>
            <a:r>
              <a:rPr lang="en-US" dirty="0" err="1"/>
              <a:t>a,s,d,e,r,c,t</a:t>
            </a:r>
            <a:r>
              <a:rPr lang="en-US" dirty="0"/>
              <a:t>)</a:t>
            </a:r>
          </a:p>
          <a:p>
            <a:pPr>
              <a:lnSpc>
                <a:spcPct val="90000"/>
              </a:lnSpc>
            </a:pPr>
            <a:r>
              <a:rPr lang="en-US" dirty="0" err="1"/>
              <a:t>Huruf</a:t>
            </a:r>
            <a:r>
              <a:rPr lang="en-US" dirty="0"/>
              <a:t> a </a:t>
            </a:r>
            <a:r>
              <a:rPr lang="en-US" dirty="0" err="1"/>
              <a:t>yg</a:t>
            </a:r>
            <a:r>
              <a:rPr lang="en-US" dirty="0"/>
              <a:t> </a:t>
            </a:r>
            <a:r>
              <a:rPr lang="en-US" dirty="0" err="1"/>
              <a:t>sgt</a:t>
            </a:r>
            <a:r>
              <a:rPr lang="en-US" dirty="0"/>
              <a:t> </a:t>
            </a:r>
            <a:r>
              <a:rPr lang="en-US" dirty="0" err="1"/>
              <a:t>dominan</a:t>
            </a:r>
            <a:r>
              <a:rPr lang="en-US" dirty="0"/>
              <a:t> </a:t>
            </a:r>
            <a:r>
              <a:rPr lang="en-US" dirty="0" err="1"/>
              <a:t>ada</a:t>
            </a:r>
            <a:r>
              <a:rPr lang="en-US" dirty="0"/>
              <a:t> </a:t>
            </a:r>
            <a:r>
              <a:rPr lang="en-US" dirty="0" err="1"/>
              <a:t>pada</a:t>
            </a:r>
            <a:r>
              <a:rPr lang="en-US" dirty="0"/>
              <a:t> </a:t>
            </a:r>
            <a:r>
              <a:rPr lang="en-US" dirty="0" err="1"/>
              <a:t>jari</a:t>
            </a:r>
            <a:r>
              <a:rPr lang="en-US" dirty="0"/>
              <a:t> </a:t>
            </a:r>
            <a:r>
              <a:rPr lang="en-US" dirty="0" err="1"/>
              <a:t>yg</a:t>
            </a:r>
            <a:r>
              <a:rPr lang="en-US" dirty="0"/>
              <a:t> paling </a:t>
            </a:r>
            <a:r>
              <a:rPr lang="en-US" dirty="0" err="1"/>
              <a:t>lemah</a:t>
            </a:r>
            <a:r>
              <a:rPr lang="en-US" dirty="0"/>
              <a:t> (</a:t>
            </a:r>
            <a:r>
              <a:rPr lang="en-US" dirty="0" err="1"/>
              <a:t>kelingking</a:t>
            </a:r>
            <a:r>
              <a:rPr lang="en-US" dirty="0"/>
              <a:t> </a:t>
            </a:r>
            <a:r>
              <a:rPr lang="en-US" dirty="0" err="1"/>
              <a:t>kiri</a:t>
            </a:r>
            <a:r>
              <a:rPr lang="en-US" dirty="0"/>
              <a:t>)</a:t>
            </a:r>
          </a:p>
          <a:p>
            <a:pPr>
              <a:lnSpc>
                <a:spcPct val="90000"/>
              </a:lnSpc>
            </a:pPr>
            <a:r>
              <a:rPr lang="en-US" dirty="0" err="1"/>
              <a:t>Hanya</a:t>
            </a:r>
            <a:r>
              <a:rPr lang="en-US" dirty="0"/>
              <a:t> 32% pd home row F &amp; </a:t>
            </a:r>
            <a:r>
              <a:rPr lang="en-US" dirty="0" smtClean="0"/>
              <a:t>J</a:t>
            </a:r>
          </a:p>
          <a:p>
            <a:pPr>
              <a:lnSpc>
                <a:spcPct val="90000"/>
              </a:lnSpc>
            </a:pPr>
            <a:r>
              <a:rPr lang="en-US" dirty="0" err="1" smtClean="0"/>
              <a:t>Selebihnya</a:t>
            </a:r>
            <a:r>
              <a:rPr lang="en-US" dirty="0" smtClean="0"/>
              <a:t> </a:t>
            </a:r>
            <a:r>
              <a:rPr lang="en-US" dirty="0" err="1" smtClean="0"/>
              <a:t>jari</a:t>
            </a:r>
            <a:r>
              <a:rPr lang="en-US" dirty="0" smtClean="0"/>
              <a:t> </a:t>
            </a:r>
            <a:r>
              <a:rPr lang="en-US" dirty="0" err="1" smtClean="0"/>
              <a:t>harus</a:t>
            </a:r>
            <a:r>
              <a:rPr lang="en-US" dirty="0" smtClean="0"/>
              <a:t> </a:t>
            </a:r>
            <a:r>
              <a:rPr lang="en-US" dirty="0" err="1" smtClean="0"/>
              <a:t>bekerja</a:t>
            </a:r>
            <a:r>
              <a:rPr lang="en-US" dirty="0" smtClean="0"/>
              <a:t> </a:t>
            </a:r>
            <a:r>
              <a:rPr lang="en-US" dirty="0" err="1" smtClean="0"/>
              <a:t>keras</a:t>
            </a:r>
            <a:r>
              <a:rPr lang="en-US" dirty="0" smtClean="0"/>
              <a:t> </a:t>
            </a:r>
            <a:r>
              <a:rPr lang="en-US" dirty="0" err="1" smtClean="0"/>
              <a:t>untuk</a:t>
            </a:r>
            <a:r>
              <a:rPr lang="en-US" dirty="0" smtClean="0"/>
              <a:t> </a:t>
            </a:r>
            <a:r>
              <a:rPr lang="en-US" dirty="0" err="1" smtClean="0"/>
              <a:t>mencapainya</a:t>
            </a:r>
            <a:r>
              <a:rPr lang="en-US" dirty="0" smtClean="0"/>
              <a:t>.</a:t>
            </a:r>
            <a:endParaRPr lang="en-US" dirty="0"/>
          </a:p>
          <a:p>
            <a:pPr>
              <a:lnSpc>
                <a:spcPct val="90000"/>
              </a:lnSpc>
              <a:buFontTx/>
              <a:buNone/>
            </a:pPr>
            <a:endParaRPr lang="en-US" dirty="0"/>
          </a:p>
          <a:p>
            <a:pPr>
              <a:lnSpc>
                <a:spcPct val="90000"/>
              </a:lnSpc>
              <a:buFontTx/>
              <a:buNone/>
            </a:pP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sample">
  <a:themeElements>
    <a:clrScheme name="sample 1">
      <a:dk1>
        <a:srgbClr val="2B166E"/>
      </a:dk1>
      <a:lt1>
        <a:srgbClr val="FFFFFF"/>
      </a:lt1>
      <a:dk2>
        <a:srgbClr val="336699"/>
      </a:dk2>
      <a:lt2>
        <a:srgbClr val="C0C0C0"/>
      </a:lt2>
      <a:accent1>
        <a:srgbClr val="458F8F"/>
      </a:accent1>
      <a:accent2>
        <a:srgbClr val="CCCC00"/>
      </a:accent2>
      <a:accent3>
        <a:srgbClr val="FFFFFF"/>
      </a:accent3>
      <a:accent4>
        <a:srgbClr val="23115D"/>
      </a:accent4>
      <a:accent5>
        <a:srgbClr val="B0C6C6"/>
      </a:accent5>
      <a:accent6>
        <a:srgbClr val="B9B900"/>
      </a:accent6>
      <a:hlink>
        <a:srgbClr val="9999FF"/>
      </a:hlink>
      <a:folHlink>
        <a:srgbClr val="6C9BBE"/>
      </a:folHlink>
    </a:clrScheme>
    <a:fontScheme name="sampl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ample 1">
        <a:dk1>
          <a:srgbClr val="2B166E"/>
        </a:dk1>
        <a:lt1>
          <a:srgbClr val="FFFFFF"/>
        </a:lt1>
        <a:dk2>
          <a:srgbClr val="336699"/>
        </a:dk2>
        <a:lt2>
          <a:srgbClr val="C0C0C0"/>
        </a:lt2>
        <a:accent1>
          <a:srgbClr val="458F8F"/>
        </a:accent1>
        <a:accent2>
          <a:srgbClr val="CCCC00"/>
        </a:accent2>
        <a:accent3>
          <a:srgbClr val="FFFFFF"/>
        </a:accent3>
        <a:accent4>
          <a:srgbClr val="23115D"/>
        </a:accent4>
        <a:accent5>
          <a:srgbClr val="B0C6C6"/>
        </a:accent5>
        <a:accent6>
          <a:srgbClr val="B9B900"/>
        </a:accent6>
        <a:hlink>
          <a:srgbClr val="9999FF"/>
        </a:hlink>
        <a:folHlink>
          <a:srgbClr val="6C9BBE"/>
        </a:folHlink>
      </a:clrScheme>
      <a:clrMap bg1="lt1" tx1="dk1" bg2="lt2" tx2="dk2" accent1="accent1" accent2="accent2" accent3="accent3" accent4="accent4" accent5="accent5" accent6="accent6" hlink="hlink" folHlink="folHlink"/>
    </a:extraClrScheme>
    <a:extraClrScheme>
      <a:clrScheme name="sample 2">
        <a:dk1>
          <a:srgbClr val="1D528D"/>
        </a:dk1>
        <a:lt1>
          <a:srgbClr val="FFFFFF"/>
        </a:lt1>
        <a:dk2>
          <a:srgbClr val="000000"/>
        </a:dk2>
        <a:lt2>
          <a:srgbClr val="C0C0C0"/>
        </a:lt2>
        <a:accent1>
          <a:srgbClr val="2CA3C8"/>
        </a:accent1>
        <a:accent2>
          <a:srgbClr val="FF9900"/>
        </a:accent2>
        <a:accent3>
          <a:srgbClr val="FFFFFF"/>
        </a:accent3>
        <a:accent4>
          <a:srgbClr val="174578"/>
        </a:accent4>
        <a:accent5>
          <a:srgbClr val="ACCEE0"/>
        </a:accent5>
        <a:accent6>
          <a:srgbClr val="E78A00"/>
        </a:accent6>
        <a:hlink>
          <a:srgbClr val="9999FF"/>
        </a:hlink>
        <a:folHlink>
          <a:srgbClr val="969696"/>
        </a:folHlink>
      </a:clrScheme>
      <a:clrMap bg1="lt1" tx1="dk1" bg2="lt2" tx2="dk2" accent1="accent1" accent2="accent2" accent3="accent3" accent4="accent4" accent5="accent5" accent6="accent6" hlink="hlink" folHlink="folHlink"/>
    </a:extraClrScheme>
    <a:extraClrScheme>
      <a:clrScheme name="sample 3">
        <a:dk1>
          <a:srgbClr val="666633"/>
        </a:dk1>
        <a:lt1>
          <a:srgbClr val="FFFFFF"/>
        </a:lt1>
        <a:dk2>
          <a:srgbClr val="000000"/>
        </a:dk2>
        <a:lt2>
          <a:srgbClr val="D1C68D"/>
        </a:lt2>
        <a:accent1>
          <a:srgbClr val="C86C62"/>
        </a:accent1>
        <a:accent2>
          <a:srgbClr val="C78DD7"/>
        </a:accent2>
        <a:accent3>
          <a:srgbClr val="FFFFFF"/>
        </a:accent3>
        <a:accent4>
          <a:srgbClr val="56562A"/>
        </a:accent4>
        <a:accent5>
          <a:srgbClr val="E0BAB7"/>
        </a:accent5>
        <a:accent6>
          <a:srgbClr val="B47FC3"/>
        </a:accent6>
        <a:hlink>
          <a:srgbClr val="3197BB"/>
        </a:hlink>
        <a:folHlink>
          <a:srgbClr val="878FA5"/>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cdb2004c012l</Template>
  <TotalTime>1258</TotalTime>
  <Words>1310</Words>
  <Application>Microsoft Office PowerPoint</Application>
  <PresentationFormat>On-screen Show (4:3)</PresentationFormat>
  <Paragraphs>136</Paragraphs>
  <Slides>38</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38</vt:i4>
      </vt:variant>
    </vt:vector>
  </HeadingPairs>
  <TitlesOfParts>
    <vt:vector size="40" baseType="lpstr">
      <vt:lpstr>sample</vt:lpstr>
      <vt:lpstr>Image</vt:lpstr>
      <vt:lpstr>PIRANTI INTERAKTIF</vt:lpstr>
      <vt:lpstr>input device (unit) /piranti masukan</vt:lpstr>
      <vt:lpstr>Bgmn Komp Mengolah data?</vt:lpstr>
      <vt:lpstr>Piranti masukan tekstual</vt:lpstr>
      <vt:lpstr>KEYBOARD (papan ketik)</vt:lpstr>
      <vt:lpstr>Tombol dlm keyboard</vt:lpstr>
      <vt:lpstr>Jenis Keyboard berdasarkan tata Letak Tombol</vt:lpstr>
      <vt:lpstr>Qwerty…</vt:lpstr>
      <vt:lpstr>Kelemahan</vt:lpstr>
      <vt:lpstr>Sejarah QWERTY</vt:lpstr>
      <vt:lpstr>Akhirnya…</vt:lpstr>
      <vt:lpstr>Dvorak</vt:lpstr>
      <vt:lpstr>Dvorak</vt:lpstr>
      <vt:lpstr>Alphabet</vt:lpstr>
      <vt:lpstr>Klockenberg</vt:lpstr>
      <vt:lpstr>Chord keyboard</vt:lpstr>
      <vt:lpstr>Tombol Numerik</vt:lpstr>
      <vt:lpstr>Tombol Fungsi</vt:lpstr>
      <vt:lpstr>INOVASI</vt:lpstr>
      <vt:lpstr>INOVASI TERUS….</vt:lpstr>
      <vt:lpstr>Piranti masukan tekstual</vt:lpstr>
      <vt:lpstr>Piranti Lain…</vt:lpstr>
      <vt:lpstr>Umpan balik</vt:lpstr>
      <vt:lpstr>Mouse</vt:lpstr>
      <vt:lpstr>Jenis Mouse</vt:lpstr>
      <vt:lpstr>Slide 26</vt:lpstr>
      <vt:lpstr>Digitizing tablet</vt:lpstr>
      <vt:lpstr>Piranti Keluaran tekstual</vt:lpstr>
      <vt:lpstr>Piranti keluaran tampilan (monitor)</vt:lpstr>
      <vt:lpstr>Cathode Ray Tube (CRT)</vt:lpstr>
      <vt:lpstr>CRT</vt:lpstr>
      <vt:lpstr>Liquid Crystal Display</vt:lpstr>
      <vt:lpstr>Liquid Crystal Display</vt:lpstr>
      <vt:lpstr>Liquid Crystal Display</vt:lpstr>
      <vt:lpstr>Liquid Crystal Display</vt:lpstr>
      <vt:lpstr>Plasma Gas </vt:lpstr>
      <vt:lpstr>Plasma Gas </vt:lpstr>
      <vt:lpstr>Slide 38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PIRANTI INTERAKTIF</dc:title>
  <dc:creator>user</dc:creator>
  <cp:lastModifiedBy>Ayank</cp:lastModifiedBy>
  <cp:revision>103</cp:revision>
  <dcterms:created xsi:type="dcterms:W3CDTF">2008-04-14T14:07:57Z</dcterms:created>
  <dcterms:modified xsi:type="dcterms:W3CDTF">2010-04-14T03:24:25Z</dcterms:modified>
</cp:coreProperties>
</file>